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5" r:id="rId4"/>
    <p:sldId id="258" r:id="rId5"/>
    <p:sldId id="264" r:id="rId6"/>
    <p:sldId id="263" r:id="rId7"/>
    <p:sldId id="262" r:id="rId8"/>
    <p:sldId id="259" r:id="rId9"/>
    <p:sldId id="261"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36D1F9-3B78-40C2-A440-229D647AB728}"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AF061-9E00-4461-A70E-AA0691E6B68F}" type="slidenum">
              <a:rPr lang="en-US" smtClean="0"/>
              <a:t>‹#›</a:t>
            </a:fld>
            <a:endParaRPr lang="en-US"/>
          </a:p>
        </p:txBody>
      </p:sp>
    </p:spTree>
    <p:extLst>
      <p:ext uri="{BB962C8B-B14F-4D97-AF65-F5344CB8AC3E}">
        <p14:creationId xmlns:p14="http://schemas.microsoft.com/office/powerpoint/2010/main" val="875974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1AF061-9E00-4461-A70E-AA0691E6B68F}" type="slidenum">
              <a:rPr lang="en-US" smtClean="0"/>
              <a:t>3</a:t>
            </a:fld>
            <a:endParaRPr lang="en-US"/>
          </a:p>
        </p:txBody>
      </p:sp>
    </p:spTree>
    <p:extLst>
      <p:ext uri="{BB962C8B-B14F-4D97-AF65-F5344CB8AC3E}">
        <p14:creationId xmlns:p14="http://schemas.microsoft.com/office/powerpoint/2010/main" val="679092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31281-B7B8-417B-BE23-50C941E390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31A578-A37D-4FEF-8167-FE554B719C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762868-690C-49C5-8EE3-A17408A16C0D}"/>
              </a:ext>
            </a:extLst>
          </p:cNvPr>
          <p:cNvSpPr>
            <a:spLocks noGrp="1"/>
          </p:cNvSpPr>
          <p:nvPr>
            <p:ph type="dt" sz="half" idx="10"/>
          </p:nvPr>
        </p:nvSpPr>
        <p:spPr/>
        <p:txBody>
          <a:bodyPr/>
          <a:lstStyle/>
          <a:p>
            <a:fld id="{7872BBF1-10D3-4A45-84AB-7722917CBB16}" type="datetime1">
              <a:rPr lang="en-US" smtClean="0"/>
              <a:t>9/8/2022</a:t>
            </a:fld>
            <a:endParaRPr lang="en-US"/>
          </a:p>
        </p:txBody>
      </p:sp>
      <p:sp>
        <p:nvSpPr>
          <p:cNvPr id="5" name="Footer Placeholder 4">
            <a:extLst>
              <a:ext uri="{FF2B5EF4-FFF2-40B4-BE49-F238E27FC236}">
                <a16:creationId xmlns:a16="http://schemas.microsoft.com/office/drawing/2014/main" id="{88B4FD6C-9A93-4926-8BBF-802644AB5B36}"/>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BD021545-14B2-4463-A1D3-84EC5296100A}"/>
              </a:ext>
            </a:extLst>
          </p:cNvPr>
          <p:cNvSpPr>
            <a:spLocks noGrp="1"/>
          </p:cNvSpPr>
          <p:nvPr>
            <p:ph type="sldNum" sz="quarter" idx="12"/>
          </p:nvPr>
        </p:nvSpPr>
        <p:spPr/>
        <p:txBody>
          <a:bodyPr/>
          <a:lstStyle/>
          <a:p>
            <a:fld id="{64D7E2EB-9CC5-4E7A-BB36-B55A91D99DC7}" type="slidenum">
              <a:rPr lang="en-US" smtClean="0"/>
              <a:t>‹#›</a:t>
            </a:fld>
            <a:endParaRPr lang="en-US"/>
          </a:p>
        </p:txBody>
      </p:sp>
    </p:spTree>
    <p:extLst>
      <p:ext uri="{BB962C8B-B14F-4D97-AF65-F5344CB8AC3E}">
        <p14:creationId xmlns:p14="http://schemas.microsoft.com/office/powerpoint/2010/main" val="1214310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E3BEF-3D69-4F72-A19C-07968EC8F1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6A312C-0EB4-4051-94E2-FDC8407988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2C71F-44B5-4B71-9F24-2C352C08002E}"/>
              </a:ext>
            </a:extLst>
          </p:cNvPr>
          <p:cNvSpPr>
            <a:spLocks noGrp="1"/>
          </p:cNvSpPr>
          <p:nvPr>
            <p:ph type="dt" sz="half" idx="10"/>
          </p:nvPr>
        </p:nvSpPr>
        <p:spPr/>
        <p:txBody>
          <a:bodyPr/>
          <a:lstStyle/>
          <a:p>
            <a:fld id="{39166C1A-8026-4DE7-98B1-53612A6CE208}" type="datetime1">
              <a:rPr lang="en-US" smtClean="0"/>
              <a:t>9/8/2022</a:t>
            </a:fld>
            <a:endParaRPr lang="en-US"/>
          </a:p>
        </p:txBody>
      </p:sp>
      <p:sp>
        <p:nvSpPr>
          <p:cNvPr id="5" name="Footer Placeholder 4">
            <a:extLst>
              <a:ext uri="{FF2B5EF4-FFF2-40B4-BE49-F238E27FC236}">
                <a16:creationId xmlns:a16="http://schemas.microsoft.com/office/drawing/2014/main" id="{BFCE778E-6A36-46A6-8C93-04C8144E91E9}"/>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AFA5E8BD-7970-492A-B967-F6384B016F13}"/>
              </a:ext>
            </a:extLst>
          </p:cNvPr>
          <p:cNvSpPr>
            <a:spLocks noGrp="1"/>
          </p:cNvSpPr>
          <p:nvPr>
            <p:ph type="sldNum" sz="quarter" idx="12"/>
          </p:nvPr>
        </p:nvSpPr>
        <p:spPr/>
        <p:txBody>
          <a:bodyPr/>
          <a:lstStyle/>
          <a:p>
            <a:fld id="{64D7E2EB-9CC5-4E7A-BB36-B55A91D99DC7}" type="slidenum">
              <a:rPr lang="en-US" smtClean="0"/>
              <a:t>‹#›</a:t>
            </a:fld>
            <a:endParaRPr lang="en-US"/>
          </a:p>
        </p:txBody>
      </p:sp>
    </p:spTree>
    <p:extLst>
      <p:ext uri="{BB962C8B-B14F-4D97-AF65-F5344CB8AC3E}">
        <p14:creationId xmlns:p14="http://schemas.microsoft.com/office/powerpoint/2010/main" val="183080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27150F-3BD2-4B50-A2CB-AFF60D533F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F5C673-0704-43DF-9D94-8BFE20957E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EB1620-1D9C-4A9B-B5DC-654103ABD8C0}"/>
              </a:ext>
            </a:extLst>
          </p:cNvPr>
          <p:cNvSpPr>
            <a:spLocks noGrp="1"/>
          </p:cNvSpPr>
          <p:nvPr>
            <p:ph type="dt" sz="half" idx="10"/>
          </p:nvPr>
        </p:nvSpPr>
        <p:spPr/>
        <p:txBody>
          <a:bodyPr/>
          <a:lstStyle/>
          <a:p>
            <a:fld id="{963FE4B7-8850-487A-AC05-C53E4933540E}" type="datetime1">
              <a:rPr lang="en-US" smtClean="0"/>
              <a:t>9/8/2022</a:t>
            </a:fld>
            <a:endParaRPr lang="en-US"/>
          </a:p>
        </p:txBody>
      </p:sp>
      <p:sp>
        <p:nvSpPr>
          <p:cNvPr id="5" name="Footer Placeholder 4">
            <a:extLst>
              <a:ext uri="{FF2B5EF4-FFF2-40B4-BE49-F238E27FC236}">
                <a16:creationId xmlns:a16="http://schemas.microsoft.com/office/drawing/2014/main" id="{8258AAEA-11DE-40EC-978F-0332DEA9F269}"/>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499BF7C9-E116-4F47-91B2-E9FF2004FF12}"/>
              </a:ext>
            </a:extLst>
          </p:cNvPr>
          <p:cNvSpPr>
            <a:spLocks noGrp="1"/>
          </p:cNvSpPr>
          <p:nvPr>
            <p:ph type="sldNum" sz="quarter" idx="12"/>
          </p:nvPr>
        </p:nvSpPr>
        <p:spPr/>
        <p:txBody>
          <a:bodyPr/>
          <a:lstStyle/>
          <a:p>
            <a:fld id="{64D7E2EB-9CC5-4E7A-BB36-B55A91D99DC7}" type="slidenum">
              <a:rPr lang="en-US" smtClean="0"/>
              <a:t>‹#›</a:t>
            </a:fld>
            <a:endParaRPr lang="en-US"/>
          </a:p>
        </p:txBody>
      </p:sp>
    </p:spTree>
    <p:extLst>
      <p:ext uri="{BB962C8B-B14F-4D97-AF65-F5344CB8AC3E}">
        <p14:creationId xmlns:p14="http://schemas.microsoft.com/office/powerpoint/2010/main" val="287731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F427-B8C8-48C0-BA2B-553B201FF3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6ED6BF-EFB6-4D66-88C4-008B5D6DA5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2903-9413-4E0E-B1A5-CFDFAE77A931}"/>
              </a:ext>
            </a:extLst>
          </p:cNvPr>
          <p:cNvSpPr>
            <a:spLocks noGrp="1"/>
          </p:cNvSpPr>
          <p:nvPr>
            <p:ph type="dt" sz="half" idx="10"/>
          </p:nvPr>
        </p:nvSpPr>
        <p:spPr/>
        <p:txBody>
          <a:bodyPr/>
          <a:lstStyle/>
          <a:p>
            <a:fld id="{F7BDAE8A-07C4-40CF-B524-9D2047F2F423}" type="datetime1">
              <a:rPr lang="en-US" smtClean="0"/>
              <a:t>9/8/2022</a:t>
            </a:fld>
            <a:endParaRPr lang="en-US"/>
          </a:p>
        </p:txBody>
      </p:sp>
      <p:sp>
        <p:nvSpPr>
          <p:cNvPr id="5" name="Footer Placeholder 4">
            <a:extLst>
              <a:ext uri="{FF2B5EF4-FFF2-40B4-BE49-F238E27FC236}">
                <a16:creationId xmlns:a16="http://schemas.microsoft.com/office/drawing/2014/main" id="{51374355-16E8-4BA4-8600-66B2E327409C}"/>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2B09D00B-948D-49CF-9121-4B3CD39E6139}"/>
              </a:ext>
            </a:extLst>
          </p:cNvPr>
          <p:cNvSpPr>
            <a:spLocks noGrp="1"/>
          </p:cNvSpPr>
          <p:nvPr>
            <p:ph type="sldNum" sz="quarter" idx="12"/>
          </p:nvPr>
        </p:nvSpPr>
        <p:spPr/>
        <p:txBody>
          <a:bodyPr/>
          <a:lstStyle/>
          <a:p>
            <a:fld id="{64D7E2EB-9CC5-4E7A-BB36-B55A91D99DC7}" type="slidenum">
              <a:rPr lang="en-US" smtClean="0"/>
              <a:t>‹#›</a:t>
            </a:fld>
            <a:endParaRPr lang="en-US"/>
          </a:p>
        </p:txBody>
      </p:sp>
    </p:spTree>
    <p:extLst>
      <p:ext uri="{BB962C8B-B14F-4D97-AF65-F5344CB8AC3E}">
        <p14:creationId xmlns:p14="http://schemas.microsoft.com/office/powerpoint/2010/main" val="3710139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B66EE-91FF-4682-A2C3-E223E1734D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D0FDA1-9F64-4CBE-B385-38E7671FE7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D709A2-4CA1-445E-AC0F-62DE4DF78744}"/>
              </a:ext>
            </a:extLst>
          </p:cNvPr>
          <p:cNvSpPr>
            <a:spLocks noGrp="1"/>
          </p:cNvSpPr>
          <p:nvPr>
            <p:ph type="dt" sz="half" idx="10"/>
          </p:nvPr>
        </p:nvSpPr>
        <p:spPr/>
        <p:txBody>
          <a:bodyPr/>
          <a:lstStyle/>
          <a:p>
            <a:fld id="{6E8DDE17-2AAF-4BE4-B52C-617E4EA1263E}" type="datetime1">
              <a:rPr lang="en-US" smtClean="0"/>
              <a:t>9/8/2022</a:t>
            </a:fld>
            <a:endParaRPr lang="en-US"/>
          </a:p>
        </p:txBody>
      </p:sp>
      <p:sp>
        <p:nvSpPr>
          <p:cNvPr id="5" name="Footer Placeholder 4">
            <a:extLst>
              <a:ext uri="{FF2B5EF4-FFF2-40B4-BE49-F238E27FC236}">
                <a16:creationId xmlns:a16="http://schemas.microsoft.com/office/drawing/2014/main" id="{F9897C02-9042-469D-9667-4AE2FAC1BA18}"/>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A2DDE6DA-D7C1-4D27-87A9-32A8AE406DD4}"/>
              </a:ext>
            </a:extLst>
          </p:cNvPr>
          <p:cNvSpPr>
            <a:spLocks noGrp="1"/>
          </p:cNvSpPr>
          <p:nvPr>
            <p:ph type="sldNum" sz="quarter" idx="12"/>
          </p:nvPr>
        </p:nvSpPr>
        <p:spPr/>
        <p:txBody>
          <a:bodyPr/>
          <a:lstStyle/>
          <a:p>
            <a:fld id="{64D7E2EB-9CC5-4E7A-BB36-B55A91D99DC7}" type="slidenum">
              <a:rPr lang="en-US" smtClean="0"/>
              <a:t>‹#›</a:t>
            </a:fld>
            <a:endParaRPr lang="en-US"/>
          </a:p>
        </p:txBody>
      </p:sp>
    </p:spTree>
    <p:extLst>
      <p:ext uri="{BB962C8B-B14F-4D97-AF65-F5344CB8AC3E}">
        <p14:creationId xmlns:p14="http://schemas.microsoft.com/office/powerpoint/2010/main" val="2702114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CF31-79D9-417F-911F-D19C038AC2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1C953A-A00E-4337-A41C-7653E060F1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708996-19AF-43C9-87FE-C561C3B72C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35421C-9D02-4578-A7AC-811527E669FD}"/>
              </a:ext>
            </a:extLst>
          </p:cNvPr>
          <p:cNvSpPr>
            <a:spLocks noGrp="1"/>
          </p:cNvSpPr>
          <p:nvPr>
            <p:ph type="dt" sz="half" idx="10"/>
          </p:nvPr>
        </p:nvSpPr>
        <p:spPr/>
        <p:txBody>
          <a:bodyPr/>
          <a:lstStyle/>
          <a:p>
            <a:fld id="{EC26C9CB-7973-4E48-8DB2-25AACAF1FD0D}" type="datetime1">
              <a:rPr lang="en-US" smtClean="0"/>
              <a:t>9/8/2022</a:t>
            </a:fld>
            <a:endParaRPr lang="en-US"/>
          </a:p>
        </p:txBody>
      </p:sp>
      <p:sp>
        <p:nvSpPr>
          <p:cNvPr id="6" name="Footer Placeholder 5">
            <a:extLst>
              <a:ext uri="{FF2B5EF4-FFF2-40B4-BE49-F238E27FC236}">
                <a16:creationId xmlns:a16="http://schemas.microsoft.com/office/drawing/2014/main" id="{35CE366C-7B58-4949-A29A-ED2967896441}"/>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9B0B81BF-C00B-4D00-88CB-BBFEB849E82C}"/>
              </a:ext>
            </a:extLst>
          </p:cNvPr>
          <p:cNvSpPr>
            <a:spLocks noGrp="1"/>
          </p:cNvSpPr>
          <p:nvPr>
            <p:ph type="sldNum" sz="quarter" idx="12"/>
          </p:nvPr>
        </p:nvSpPr>
        <p:spPr/>
        <p:txBody>
          <a:bodyPr/>
          <a:lstStyle/>
          <a:p>
            <a:fld id="{64D7E2EB-9CC5-4E7A-BB36-B55A91D99DC7}" type="slidenum">
              <a:rPr lang="en-US" smtClean="0"/>
              <a:t>‹#›</a:t>
            </a:fld>
            <a:endParaRPr lang="en-US"/>
          </a:p>
        </p:txBody>
      </p:sp>
    </p:spTree>
    <p:extLst>
      <p:ext uri="{BB962C8B-B14F-4D97-AF65-F5344CB8AC3E}">
        <p14:creationId xmlns:p14="http://schemas.microsoft.com/office/powerpoint/2010/main" val="247444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F062-CB31-4E2B-9CE9-81EB1FD61B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BC4E96-253C-4E77-A55F-79F488E99A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C6B6B0-1236-4B55-BC28-1223D1955B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0672E2-028C-40C8-A8C3-A659246847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B493C3-1768-4987-BB4B-2ED5E38B7F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1F748D-AEE8-463D-A3AA-91EB5231CC18}"/>
              </a:ext>
            </a:extLst>
          </p:cNvPr>
          <p:cNvSpPr>
            <a:spLocks noGrp="1"/>
          </p:cNvSpPr>
          <p:nvPr>
            <p:ph type="dt" sz="half" idx="10"/>
          </p:nvPr>
        </p:nvSpPr>
        <p:spPr/>
        <p:txBody>
          <a:bodyPr/>
          <a:lstStyle/>
          <a:p>
            <a:fld id="{01D854A4-1A68-4109-9D38-CF7EDBCDCECA}" type="datetime1">
              <a:rPr lang="en-US" smtClean="0"/>
              <a:t>9/8/2022</a:t>
            </a:fld>
            <a:endParaRPr lang="en-US"/>
          </a:p>
        </p:txBody>
      </p:sp>
      <p:sp>
        <p:nvSpPr>
          <p:cNvPr id="8" name="Footer Placeholder 7">
            <a:extLst>
              <a:ext uri="{FF2B5EF4-FFF2-40B4-BE49-F238E27FC236}">
                <a16:creationId xmlns:a16="http://schemas.microsoft.com/office/drawing/2014/main" id="{7171B4AC-B4F9-4077-8ABA-97CC018E5CEC}"/>
              </a:ext>
            </a:extLst>
          </p:cNvPr>
          <p:cNvSpPr>
            <a:spLocks noGrp="1"/>
          </p:cNvSpPr>
          <p:nvPr>
            <p:ph type="ftr" sz="quarter" idx="11"/>
          </p:nvPr>
        </p:nvSpPr>
        <p:spPr/>
        <p:txBody>
          <a:bodyPr/>
          <a:lstStyle/>
          <a:p>
            <a:r>
              <a:rPr lang="en-US"/>
              <a:t>1</a:t>
            </a:r>
          </a:p>
        </p:txBody>
      </p:sp>
      <p:sp>
        <p:nvSpPr>
          <p:cNvPr id="9" name="Slide Number Placeholder 8">
            <a:extLst>
              <a:ext uri="{FF2B5EF4-FFF2-40B4-BE49-F238E27FC236}">
                <a16:creationId xmlns:a16="http://schemas.microsoft.com/office/drawing/2014/main" id="{5FD44E2D-5957-4235-9724-384E5D44B2DC}"/>
              </a:ext>
            </a:extLst>
          </p:cNvPr>
          <p:cNvSpPr>
            <a:spLocks noGrp="1"/>
          </p:cNvSpPr>
          <p:nvPr>
            <p:ph type="sldNum" sz="quarter" idx="12"/>
          </p:nvPr>
        </p:nvSpPr>
        <p:spPr/>
        <p:txBody>
          <a:bodyPr/>
          <a:lstStyle/>
          <a:p>
            <a:fld id="{64D7E2EB-9CC5-4E7A-BB36-B55A91D99DC7}" type="slidenum">
              <a:rPr lang="en-US" smtClean="0"/>
              <a:t>‹#›</a:t>
            </a:fld>
            <a:endParaRPr lang="en-US"/>
          </a:p>
        </p:txBody>
      </p:sp>
    </p:spTree>
    <p:extLst>
      <p:ext uri="{BB962C8B-B14F-4D97-AF65-F5344CB8AC3E}">
        <p14:creationId xmlns:p14="http://schemas.microsoft.com/office/powerpoint/2010/main" val="86176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AA93-658E-4765-89EE-B98CC056FF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46BDE5-709B-4A65-84D4-685F50583BC8}"/>
              </a:ext>
            </a:extLst>
          </p:cNvPr>
          <p:cNvSpPr>
            <a:spLocks noGrp="1"/>
          </p:cNvSpPr>
          <p:nvPr>
            <p:ph type="dt" sz="half" idx="10"/>
          </p:nvPr>
        </p:nvSpPr>
        <p:spPr/>
        <p:txBody>
          <a:bodyPr/>
          <a:lstStyle/>
          <a:p>
            <a:fld id="{E9DBFE94-F715-4626-B6EA-B4608A080502}" type="datetime1">
              <a:rPr lang="en-US" smtClean="0"/>
              <a:t>9/8/2022</a:t>
            </a:fld>
            <a:endParaRPr lang="en-US"/>
          </a:p>
        </p:txBody>
      </p:sp>
      <p:sp>
        <p:nvSpPr>
          <p:cNvPr id="4" name="Footer Placeholder 3">
            <a:extLst>
              <a:ext uri="{FF2B5EF4-FFF2-40B4-BE49-F238E27FC236}">
                <a16:creationId xmlns:a16="http://schemas.microsoft.com/office/drawing/2014/main" id="{78D653C2-ACF3-4615-9395-EF9613D111F2}"/>
              </a:ext>
            </a:extLst>
          </p:cNvPr>
          <p:cNvSpPr>
            <a:spLocks noGrp="1"/>
          </p:cNvSpPr>
          <p:nvPr>
            <p:ph type="ftr" sz="quarter" idx="11"/>
          </p:nvPr>
        </p:nvSpPr>
        <p:spPr/>
        <p:txBody>
          <a:bodyPr/>
          <a:lstStyle/>
          <a:p>
            <a:r>
              <a:rPr lang="en-US"/>
              <a:t>1</a:t>
            </a:r>
          </a:p>
        </p:txBody>
      </p:sp>
      <p:sp>
        <p:nvSpPr>
          <p:cNvPr id="5" name="Slide Number Placeholder 4">
            <a:extLst>
              <a:ext uri="{FF2B5EF4-FFF2-40B4-BE49-F238E27FC236}">
                <a16:creationId xmlns:a16="http://schemas.microsoft.com/office/drawing/2014/main" id="{3C40CD10-BAAC-4760-8FD2-04F3CF02477B}"/>
              </a:ext>
            </a:extLst>
          </p:cNvPr>
          <p:cNvSpPr>
            <a:spLocks noGrp="1"/>
          </p:cNvSpPr>
          <p:nvPr>
            <p:ph type="sldNum" sz="quarter" idx="12"/>
          </p:nvPr>
        </p:nvSpPr>
        <p:spPr/>
        <p:txBody>
          <a:bodyPr/>
          <a:lstStyle/>
          <a:p>
            <a:fld id="{64D7E2EB-9CC5-4E7A-BB36-B55A91D99DC7}" type="slidenum">
              <a:rPr lang="en-US" smtClean="0"/>
              <a:t>‹#›</a:t>
            </a:fld>
            <a:endParaRPr lang="en-US"/>
          </a:p>
        </p:txBody>
      </p:sp>
    </p:spTree>
    <p:extLst>
      <p:ext uri="{BB962C8B-B14F-4D97-AF65-F5344CB8AC3E}">
        <p14:creationId xmlns:p14="http://schemas.microsoft.com/office/powerpoint/2010/main" val="2858482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B606AE-5D87-428E-9F3C-6172733ACB9B}"/>
              </a:ext>
            </a:extLst>
          </p:cNvPr>
          <p:cNvSpPr>
            <a:spLocks noGrp="1"/>
          </p:cNvSpPr>
          <p:nvPr>
            <p:ph type="dt" sz="half" idx="10"/>
          </p:nvPr>
        </p:nvSpPr>
        <p:spPr/>
        <p:txBody>
          <a:bodyPr/>
          <a:lstStyle/>
          <a:p>
            <a:fld id="{A4B8797D-BA78-4AD7-B8B7-8050C2036185}" type="datetime1">
              <a:rPr lang="en-US" smtClean="0"/>
              <a:t>9/8/2022</a:t>
            </a:fld>
            <a:endParaRPr lang="en-US"/>
          </a:p>
        </p:txBody>
      </p:sp>
      <p:sp>
        <p:nvSpPr>
          <p:cNvPr id="3" name="Footer Placeholder 2">
            <a:extLst>
              <a:ext uri="{FF2B5EF4-FFF2-40B4-BE49-F238E27FC236}">
                <a16:creationId xmlns:a16="http://schemas.microsoft.com/office/drawing/2014/main" id="{910D8F55-070F-4B25-892D-8D55974FDBC0}"/>
              </a:ext>
            </a:extLst>
          </p:cNvPr>
          <p:cNvSpPr>
            <a:spLocks noGrp="1"/>
          </p:cNvSpPr>
          <p:nvPr>
            <p:ph type="ftr" sz="quarter" idx="11"/>
          </p:nvPr>
        </p:nvSpPr>
        <p:spPr/>
        <p:txBody>
          <a:bodyPr/>
          <a:lstStyle/>
          <a:p>
            <a:r>
              <a:rPr lang="en-US"/>
              <a:t>1</a:t>
            </a:r>
          </a:p>
        </p:txBody>
      </p:sp>
      <p:sp>
        <p:nvSpPr>
          <p:cNvPr id="4" name="Slide Number Placeholder 3">
            <a:extLst>
              <a:ext uri="{FF2B5EF4-FFF2-40B4-BE49-F238E27FC236}">
                <a16:creationId xmlns:a16="http://schemas.microsoft.com/office/drawing/2014/main" id="{A4D235A0-E4AF-4E70-8DF2-2FD12B5D0FF7}"/>
              </a:ext>
            </a:extLst>
          </p:cNvPr>
          <p:cNvSpPr>
            <a:spLocks noGrp="1"/>
          </p:cNvSpPr>
          <p:nvPr>
            <p:ph type="sldNum" sz="quarter" idx="12"/>
          </p:nvPr>
        </p:nvSpPr>
        <p:spPr/>
        <p:txBody>
          <a:bodyPr/>
          <a:lstStyle/>
          <a:p>
            <a:fld id="{64D7E2EB-9CC5-4E7A-BB36-B55A91D99DC7}" type="slidenum">
              <a:rPr lang="en-US" smtClean="0"/>
              <a:t>‹#›</a:t>
            </a:fld>
            <a:endParaRPr lang="en-US"/>
          </a:p>
        </p:txBody>
      </p:sp>
    </p:spTree>
    <p:extLst>
      <p:ext uri="{BB962C8B-B14F-4D97-AF65-F5344CB8AC3E}">
        <p14:creationId xmlns:p14="http://schemas.microsoft.com/office/powerpoint/2010/main" val="329519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0762C-DA37-4C4C-9B57-4CA0C2CB38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5C3404-8B20-47CE-BD9C-6047352FAC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A47D5F-D1AE-4EDC-A85D-39218BD0D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E3D6CC-565F-499E-9E07-8F246F7ECD18}"/>
              </a:ext>
            </a:extLst>
          </p:cNvPr>
          <p:cNvSpPr>
            <a:spLocks noGrp="1"/>
          </p:cNvSpPr>
          <p:nvPr>
            <p:ph type="dt" sz="half" idx="10"/>
          </p:nvPr>
        </p:nvSpPr>
        <p:spPr/>
        <p:txBody>
          <a:bodyPr/>
          <a:lstStyle/>
          <a:p>
            <a:fld id="{E70917DE-ADF4-47BF-8317-06649514E543}" type="datetime1">
              <a:rPr lang="en-US" smtClean="0"/>
              <a:t>9/8/2022</a:t>
            </a:fld>
            <a:endParaRPr lang="en-US"/>
          </a:p>
        </p:txBody>
      </p:sp>
      <p:sp>
        <p:nvSpPr>
          <p:cNvPr id="6" name="Footer Placeholder 5">
            <a:extLst>
              <a:ext uri="{FF2B5EF4-FFF2-40B4-BE49-F238E27FC236}">
                <a16:creationId xmlns:a16="http://schemas.microsoft.com/office/drawing/2014/main" id="{89B3D850-079F-4847-B270-3480E5F546C8}"/>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8EBE434F-EBD6-489A-8525-90EC32BE893D}"/>
              </a:ext>
            </a:extLst>
          </p:cNvPr>
          <p:cNvSpPr>
            <a:spLocks noGrp="1"/>
          </p:cNvSpPr>
          <p:nvPr>
            <p:ph type="sldNum" sz="quarter" idx="12"/>
          </p:nvPr>
        </p:nvSpPr>
        <p:spPr/>
        <p:txBody>
          <a:bodyPr/>
          <a:lstStyle/>
          <a:p>
            <a:fld id="{64D7E2EB-9CC5-4E7A-BB36-B55A91D99DC7}" type="slidenum">
              <a:rPr lang="en-US" smtClean="0"/>
              <a:t>‹#›</a:t>
            </a:fld>
            <a:endParaRPr lang="en-US"/>
          </a:p>
        </p:txBody>
      </p:sp>
    </p:spTree>
    <p:extLst>
      <p:ext uri="{BB962C8B-B14F-4D97-AF65-F5344CB8AC3E}">
        <p14:creationId xmlns:p14="http://schemas.microsoft.com/office/powerpoint/2010/main" val="2204029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B8130-720E-49E5-A0E0-3B443AF42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074CA6-5927-4533-9C4C-08E5040F3E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281FF3-381C-43B9-8F4F-128F651FF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CF9A9B-2F8F-41BD-BCE7-CF69B457604B}"/>
              </a:ext>
            </a:extLst>
          </p:cNvPr>
          <p:cNvSpPr>
            <a:spLocks noGrp="1"/>
          </p:cNvSpPr>
          <p:nvPr>
            <p:ph type="dt" sz="half" idx="10"/>
          </p:nvPr>
        </p:nvSpPr>
        <p:spPr/>
        <p:txBody>
          <a:bodyPr/>
          <a:lstStyle/>
          <a:p>
            <a:fld id="{DD853576-066B-4A02-AF87-57B55071D51D}" type="datetime1">
              <a:rPr lang="en-US" smtClean="0"/>
              <a:t>9/8/2022</a:t>
            </a:fld>
            <a:endParaRPr lang="en-US"/>
          </a:p>
        </p:txBody>
      </p:sp>
      <p:sp>
        <p:nvSpPr>
          <p:cNvPr id="6" name="Footer Placeholder 5">
            <a:extLst>
              <a:ext uri="{FF2B5EF4-FFF2-40B4-BE49-F238E27FC236}">
                <a16:creationId xmlns:a16="http://schemas.microsoft.com/office/drawing/2014/main" id="{A2C42B98-A515-4B36-8325-96AF040ACF76}"/>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820E2381-131F-4F13-8C93-8864436DA31C}"/>
              </a:ext>
            </a:extLst>
          </p:cNvPr>
          <p:cNvSpPr>
            <a:spLocks noGrp="1"/>
          </p:cNvSpPr>
          <p:nvPr>
            <p:ph type="sldNum" sz="quarter" idx="12"/>
          </p:nvPr>
        </p:nvSpPr>
        <p:spPr/>
        <p:txBody>
          <a:bodyPr/>
          <a:lstStyle/>
          <a:p>
            <a:fld id="{64D7E2EB-9CC5-4E7A-BB36-B55A91D99DC7}" type="slidenum">
              <a:rPr lang="en-US" smtClean="0"/>
              <a:t>‹#›</a:t>
            </a:fld>
            <a:endParaRPr lang="en-US"/>
          </a:p>
        </p:txBody>
      </p:sp>
    </p:spTree>
    <p:extLst>
      <p:ext uri="{BB962C8B-B14F-4D97-AF65-F5344CB8AC3E}">
        <p14:creationId xmlns:p14="http://schemas.microsoft.com/office/powerpoint/2010/main" val="25320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531832-0297-4AFE-ABD8-540ADA1636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EDA51A-4991-4FD6-8DE2-48079FD63F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65C6D-F99E-428C-B527-3D31E3BF6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0E7F84-5AE7-4083-83FE-E9DF36674018}" type="datetime1">
              <a:rPr lang="en-US" smtClean="0"/>
              <a:t>9/8/2022</a:t>
            </a:fld>
            <a:endParaRPr lang="en-US"/>
          </a:p>
        </p:txBody>
      </p:sp>
      <p:sp>
        <p:nvSpPr>
          <p:cNvPr id="5" name="Footer Placeholder 4">
            <a:extLst>
              <a:ext uri="{FF2B5EF4-FFF2-40B4-BE49-F238E27FC236}">
                <a16:creationId xmlns:a16="http://schemas.microsoft.com/office/drawing/2014/main" id="{A4793E24-7176-49E6-B179-F340E0519D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a:t>
            </a:r>
          </a:p>
        </p:txBody>
      </p:sp>
      <p:sp>
        <p:nvSpPr>
          <p:cNvPr id="6" name="Slide Number Placeholder 5">
            <a:extLst>
              <a:ext uri="{FF2B5EF4-FFF2-40B4-BE49-F238E27FC236}">
                <a16:creationId xmlns:a16="http://schemas.microsoft.com/office/drawing/2014/main" id="{5744A8C7-F3B3-442A-8927-FCDAE6598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7E2EB-9CC5-4E7A-BB36-B55A91D99DC7}" type="slidenum">
              <a:rPr lang="en-US" smtClean="0"/>
              <a:t>‹#›</a:t>
            </a:fld>
            <a:endParaRPr lang="en-US"/>
          </a:p>
        </p:txBody>
      </p:sp>
    </p:spTree>
    <p:extLst>
      <p:ext uri="{BB962C8B-B14F-4D97-AF65-F5344CB8AC3E}">
        <p14:creationId xmlns:p14="http://schemas.microsoft.com/office/powerpoint/2010/main" val="107673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image" Target="../media/image3.png"/><Relationship Id="rId7" Type="http://schemas.openxmlformats.org/officeDocument/2006/relationships/slide" Target="slide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3.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1E6E0B-A2CB-4216-84C6-5527BF2B8F88}"/>
              </a:ext>
            </a:extLst>
          </p:cNvPr>
          <p:cNvPicPr>
            <a:picLocks noChangeAspect="1"/>
          </p:cNvPicPr>
          <p:nvPr/>
        </p:nvPicPr>
        <p:blipFill>
          <a:blip r:embed="rId2"/>
          <a:stretch>
            <a:fillRect/>
          </a:stretch>
        </p:blipFill>
        <p:spPr>
          <a:xfrm>
            <a:off x="4007939" y="528918"/>
            <a:ext cx="4176122" cy="6069106"/>
          </a:xfrm>
          <a:prstGeom prst="rect">
            <a:avLst/>
          </a:prstGeom>
        </p:spPr>
      </p:pic>
    </p:spTree>
    <p:extLst>
      <p:ext uri="{BB962C8B-B14F-4D97-AF65-F5344CB8AC3E}">
        <p14:creationId xmlns:p14="http://schemas.microsoft.com/office/powerpoint/2010/main" val="3541860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2279BD-7491-4119-B085-48956965A772}"/>
              </a:ext>
            </a:extLst>
          </p:cNvPr>
          <p:cNvPicPr>
            <a:picLocks noChangeAspect="1"/>
          </p:cNvPicPr>
          <p:nvPr/>
        </p:nvPicPr>
        <p:blipFill>
          <a:blip r:embed="rId2"/>
          <a:stretch>
            <a:fillRect/>
          </a:stretch>
        </p:blipFill>
        <p:spPr>
          <a:xfrm>
            <a:off x="838200" y="5917984"/>
            <a:ext cx="1982976" cy="787831"/>
          </a:xfrm>
          <a:prstGeom prst="rect">
            <a:avLst/>
          </a:prstGeom>
        </p:spPr>
      </p:pic>
      <p:pic>
        <p:nvPicPr>
          <p:cNvPr id="3" name="Picture 2">
            <a:extLst>
              <a:ext uri="{FF2B5EF4-FFF2-40B4-BE49-F238E27FC236}">
                <a16:creationId xmlns:a16="http://schemas.microsoft.com/office/drawing/2014/main" id="{E46B5001-09BF-4AC3-902D-CD877F508F15}"/>
              </a:ext>
            </a:extLst>
          </p:cNvPr>
          <p:cNvPicPr>
            <a:picLocks noChangeAspect="1"/>
          </p:cNvPicPr>
          <p:nvPr/>
        </p:nvPicPr>
        <p:blipFill>
          <a:blip r:embed="rId3"/>
          <a:stretch>
            <a:fillRect/>
          </a:stretch>
        </p:blipFill>
        <p:spPr>
          <a:xfrm>
            <a:off x="9370825" y="5917983"/>
            <a:ext cx="1982975" cy="787831"/>
          </a:xfrm>
          <a:prstGeom prst="rect">
            <a:avLst/>
          </a:prstGeom>
        </p:spPr>
      </p:pic>
      <p:sp>
        <p:nvSpPr>
          <p:cNvPr id="4" name="Footer Placeholder 3">
            <a:extLst>
              <a:ext uri="{FF2B5EF4-FFF2-40B4-BE49-F238E27FC236}">
                <a16:creationId xmlns:a16="http://schemas.microsoft.com/office/drawing/2014/main" id="{D52388FA-276E-4FCD-9FD2-AB9B16AE370B}"/>
              </a:ext>
            </a:extLst>
          </p:cNvPr>
          <p:cNvSpPr>
            <a:spLocks noGrp="1"/>
          </p:cNvSpPr>
          <p:nvPr>
            <p:ph type="ftr" sz="quarter" idx="11"/>
          </p:nvPr>
        </p:nvSpPr>
        <p:spPr/>
        <p:txBody>
          <a:bodyPr/>
          <a:lstStyle/>
          <a:p>
            <a:r>
              <a:rPr lang="en-US" dirty="0"/>
              <a:t>8</a:t>
            </a:r>
          </a:p>
        </p:txBody>
      </p:sp>
      <p:sp>
        <p:nvSpPr>
          <p:cNvPr id="5" name="Content Placeholder 2">
            <a:extLst>
              <a:ext uri="{FF2B5EF4-FFF2-40B4-BE49-F238E27FC236}">
                <a16:creationId xmlns:a16="http://schemas.microsoft.com/office/drawing/2014/main" id="{3BC33546-8F01-4F9B-9BC8-6598E2C392AA}"/>
              </a:ext>
            </a:extLst>
          </p:cNvPr>
          <p:cNvSpPr txBox="1">
            <a:spLocks/>
          </p:cNvSpPr>
          <p:nvPr/>
        </p:nvSpPr>
        <p:spPr>
          <a:xfrm>
            <a:off x="838200" y="717176"/>
            <a:ext cx="10515600" cy="52008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dirty="0">
                <a:latin typeface="Times New Roman" panose="02020603050405020304" pitchFamily="18" charset="0"/>
                <a:cs typeface="Times New Roman" panose="02020603050405020304" pitchFamily="18" charset="0"/>
              </a:rPr>
              <a:t>Conclusion</a:t>
            </a:r>
          </a:p>
          <a:p>
            <a:pPr marL="0" indent="0" algn="just">
              <a:buNone/>
            </a:pPr>
            <a:r>
              <a:rPr lang="en-US" sz="1800" dirty="0">
                <a:latin typeface="Times New Roman" panose="02020603050405020304" pitchFamily="18" charset="0"/>
                <a:cs typeface="Times New Roman" panose="02020603050405020304" pitchFamily="18" charset="0"/>
              </a:rPr>
              <a:t>The aim of this project is to capture the video of the students. Video gets converted to frames. Each face from the fame is compared with the record present in the database and mark attendance of the present student. The automated classroom attendance system helps in increasing the accuracy and speed of taking real-time attendance.</a:t>
            </a:r>
          </a:p>
          <a:p>
            <a:pPr marL="0" indent="0" algn="just">
              <a:buNone/>
            </a:pPr>
            <a:r>
              <a:rPr lang="en-US" sz="1800" dirty="0">
                <a:latin typeface="Times New Roman" panose="02020603050405020304" pitchFamily="18" charset="0"/>
                <a:cs typeface="Times New Roman" panose="02020603050405020304" pitchFamily="18" charset="0"/>
              </a:rPr>
              <a:t>Neo-Attendance system will be developed in Django framework. This system fully meets the objective of the system for which it is developed. System stability is main concern for the bug free performance. The system will have high advantage because of good run-time and performance efficiency. The system solves the real-world problems. It is based on requirement specification.</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ctr">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Font typeface="Arial" panose="020B0604020202020204" pitchFamily="34" charse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544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2279BD-7491-4119-B085-48956965A772}"/>
              </a:ext>
            </a:extLst>
          </p:cNvPr>
          <p:cNvPicPr>
            <a:picLocks noChangeAspect="1"/>
          </p:cNvPicPr>
          <p:nvPr/>
        </p:nvPicPr>
        <p:blipFill>
          <a:blip r:embed="rId2"/>
          <a:stretch>
            <a:fillRect/>
          </a:stretch>
        </p:blipFill>
        <p:spPr>
          <a:xfrm>
            <a:off x="838200" y="5917984"/>
            <a:ext cx="1982976" cy="787831"/>
          </a:xfrm>
          <a:prstGeom prst="rect">
            <a:avLst/>
          </a:prstGeom>
        </p:spPr>
      </p:pic>
      <p:pic>
        <p:nvPicPr>
          <p:cNvPr id="3" name="Picture 2">
            <a:extLst>
              <a:ext uri="{FF2B5EF4-FFF2-40B4-BE49-F238E27FC236}">
                <a16:creationId xmlns:a16="http://schemas.microsoft.com/office/drawing/2014/main" id="{E46B5001-09BF-4AC3-902D-CD877F508F15}"/>
              </a:ext>
            </a:extLst>
          </p:cNvPr>
          <p:cNvPicPr>
            <a:picLocks noChangeAspect="1"/>
          </p:cNvPicPr>
          <p:nvPr/>
        </p:nvPicPr>
        <p:blipFill>
          <a:blip r:embed="rId3"/>
          <a:stretch>
            <a:fillRect/>
          </a:stretch>
        </p:blipFill>
        <p:spPr>
          <a:xfrm>
            <a:off x="9370825" y="5917983"/>
            <a:ext cx="1982975" cy="787831"/>
          </a:xfrm>
          <a:prstGeom prst="rect">
            <a:avLst/>
          </a:prstGeom>
        </p:spPr>
      </p:pic>
      <p:sp>
        <p:nvSpPr>
          <p:cNvPr id="5" name="Content Placeholder 2">
            <a:extLst>
              <a:ext uri="{FF2B5EF4-FFF2-40B4-BE49-F238E27FC236}">
                <a16:creationId xmlns:a16="http://schemas.microsoft.com/office/drawing/2014/main" id="{2BF8ED21-93DE-4081-9224-AC537C417ACD}"/>
              </a:ext>
            </a:extLst>
          </p:cNvPr>
          <p:cNvSpPr txBox="1">
            <a:spLocks/>
          </p:cNvSpPr>
          <p:nvPr/>
        </p:nvSpPr>
        <p:spPr>
          <a:xfrm>
            <a:off x="838200" y="717176"/>
            <a:ext cx="10515600" cy="510091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latin typeface="Times New Roman" panose="02020603050405020304" pitchFamily="18" charset="0"/>
                <a:cs typeface="Times New Roman" panose="02020603050405020304" pitchFamily="18" charset="0"/>
              </a:rPr>
              <a:t>Table Of Contents</a:t>
            </a:r>
          </a:p>
          <a:p>
            <a:pPr marL="0" indent="0" algn="ctr">
              <a:buNone/>
            </a:pP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Neo-Attendance</a:t>
            </a:r>
            <a:endParaRPr lang="en-US" sz="1800" dirty="0">
              <a:latin typeface="Times New Roman" panose="02020603050405020304" pitchFamily="18" charset="0"/>
              <a:cs typeface="Times New Roman" panose="02020603050405020304" pitchFamily="18" charset="0"/>
            </a:endParaRPr>
          </a:p>
          <a:p>
            <a:pPr marL="800100" lvl="1"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About the problem</a:t>
            </a:r>
            <a:endParaRPr lang="en-US" sz="1800" dirty="0">
              <a:latin typeface="Times New Roman" panose="02020603050405020304" pitchFamily="18" charset="0"/>
              <a:cs typeface="Times New Roman" panose="02020603050405020304" pitchFamily="18" charset="0"/>
            </a:endParaRPr>
          </a:p>
          <a:p>
            <a:pPr marL="800100" lvl="1"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Primary Reason </a:t>
            </a:r>
            <a:endParaRPr lang="en-US" sz="1800" dirty="0">
              <a:latin typeface="Times New Roman" panose="02020603050405020304" pitchFamily="18" charset="0"/>
              <a:cs typeface="Times New Roman" panose="02020603050405020304" pitchFamily="18" charset="0"/>
            </a:endParaRPr>
          </a:p>
          <a:p>
            <a:pPr marL="800100" lvl="1"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Existing System</a:t>
            </a:r>
            <a:endParaRPr lang="en-US" sz="1800" dirty="0">
              <a:latin typeface="Times New Roman" panose="02020603050405020304" pitchFamily="18" charset="0"/>
              <a:cs typeface="Times New Roman" panose="02020603050405020304" pitchFamily="18" charset="0"/>
            </a:endParaRPr>
          </a:p>
          <a:p>
            <a:pPr marL="800100" lvl="1"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Objectives</a:t>
            </a:r>
            <a:endParaRPr lang="en-US" sz="1800" dirty="0">
              <a:latin typeface="Times New Roman" panose="02020603050405020304" pitchFamily="18" charset="0"/>
              <a:cs typeface="Times New Roman" panose="02020603050405020304" pitchFamily="18" charset="0"/>
            </a:endParaRPr>
          </a:p>
          <a:p>
            <a:pPr marL="800100" lvl="1"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Working Methodology</a:t>
            </a:r>
            <a:endParaRPr lang="en-US" sz="1800" dirty="0">
              <a:latin typeface="Times New Roman" panose="02020603050405020304" pitchFamily="18" charset="0"/>
              <a:cs typeface="Times New Roman" panose="02020603050405020304" pitchFamily="18" charset="0"/>
            </a:endParaRPr>
          </a:p>
          <a:p>
            <a:pPr marL="800100" lvl="1"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Limitation of the system</a:t>
            </a:r>
            <a:endParaRPr lang="en-US" sz="1800" dirty="0">
              <a:latin typeface="Times New Roman" panose="02020603050405020304" pitchFamily="18" charset="0"/>
              <a:cs typeface="Times New Roman" panose="02020603050405020304" pitchFamily="18" charset="0"/>
            </a:endParaRPr>
          </a:p>
          <a:p>
            <a:pPr marL="800100" lvl="1"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hlinkClick r:id="rId9" action="ppaction://hlinksldjump">
                  <a:extLst>
                    <a:ext uri="{A12FA001-AC4F-418D-AE19-62706E023703}">
                      <ahyp:hlinkClr xmlns:ahyp="http://schemas.microsoft.com/office/drawing/2018/hyperlinkcolor" val="tx"/>
                    </a:ext>
                  </a:extLst>
                </a:hlinkClick>
              </a:rPr>
              <a:t>Conclusion</a:t>
            </a:r>
            <a:endParaRPr lang="en-US" sz="18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36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2279BD-7491-4119-B085-48956965A772}"/>
              </a:ext>
            </a:extLst>
          </p:cNvPr>
          <p:cNvPicPr>
            <a:picLocks noChangeAspect="1"/>
          </p:cNvPicPr>
          <p:nvPr/>
        </p:nvPicPr>
        <p:blipFill>
          <a:blip r:embed="rId3"/>
          <a:stretch>
            <a:fillRect/>
          </a:stretch>
        </p:blipFill>
        <p:spPr>
          <a:xfrm>
            <a:off x="838200" y="5917984"/>
            <a:ext cx="1982976" cy="787831"/>
          </a:xfrm>
          <a:prstGeom prst="rect">
            <a:avLst/>
          </a:prstGeom>
        </p:spPr>
      </p:pic>
      <p:pic>
        <p:nvPicPr>
          <p:cNvPr id="3" name="Picture 2">
            <a:extLst>
              <a:ext uri="{FF2B5EF4-FFF2-40B4-BE49-F238E27FC236}">
                <a16:creationId xmlns:a16="http://schemas.microsoft.com/office/drawing/2014/main" id="{E46B5001-09BF-4AC3-902D-CD877F508F15}"/>
              </a:ext>
            </a:extLst>
          </p:cNvPr>
          <p:cNvPicPr>
            <a:picLocks noChangeAspect="1"/>
          </p:cNvPicPr>
          <p:nvPr/>
        </p:nvPicPr>
        <p:blipFill>
          <a:blip r:embed="rId4"/>
          <a:stretch>
            <a:fillRect/>
          </a:stretch>
        </p:blipFill>
        <p:spPr>
          <a:xfrm>
            <a:off x="9370825" y="5917983"/>
            <a:ext cx="1982975" cy="787831"/>
          </a:xfrm>
          <a:prstGeom prst="rect">
            <a:avLst/>
          </a:prstGeom>
        </p:spPr>
      </p:pic>
      <p:sp>
        <p:nvSpPr>
          <p:cNvPr id="4" name="Footer Placeholder 3">
            <a:extLst>
              <a:ext uri="{FF2B5EF4-FFF2-40B4-BE49-F238E27FC236}">
                <a16:creationId xmlns:a16="http://schemas.microsoft.com/office/drawing/2014/main" id="{D52388FA-276E-4FCD-9FD2-AB9B16AE370B}"/>
              </a:ext>
            </a:extLst>
          </p:cNvPr>
          <p:cNvSpPr>
            <a:spLocks noGrp="1"/>
          </p:cNvSpPr>
          <p:nvPr>
            <p:ph type="ftr" sz="quarter" idx="11"/>
          </p:nvPr>
        </p:nvSpPr>
        <p:spPr/>
        <p:txBody>
          <a:bodyPr/>
          <a:lstStyle/>
          <a:p>
            <a:r>
              <a:rPr lang="en-US" dirty="0"/>
              <a:t>1</a:t>
            </a:r>
          </a:p>
        </p:txBody>
      </p:sp>
      <p:sp>
        <p:nvSpPr>
          <p:cNvPr id="6" name="Content Placeholder 2">
            <a:extLst>
              <a:ext uri="{FF2B5EF4-FFF2-40B4-BE49-F238E27FC236}">
                <a16:creationId xmlns:a16="http://schemas.microsoft.com/office/drawing/2014/main" id="{B45D8336-5F60-4D86-81F8-4E3586CCB1D1}"/>
              </a:ext>
            </a:extLst>
          </p:cNvPr>
          <p:cNvSpPr txBox="1">
            <a:spLocks/>
          </p:cNvSpPr>
          <p:nvPr/>
        </p:nvSpPr>
        <p:spPr>
          <a:xfrm>
            <a:off x="838200" y="717176"/>
            <a:ext cx="10515600" cy="52008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dirty="0">
                <a:latin typeface="Times New Roman" panose="02020603050405020304" pitchFamily="18" charset="0"/>
                <a:cs typeface="Times New Roman" panose="02020603050405020304" pitchFamily="18" charset="0"/>
              </a:rPr>
              <a:t>Neo-Attendance</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Neo-Attendance is the face recognition attendance system which automatically marks the attendance of the present students.</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2000" b="1" dirty="0">
                <a:latin typeface="Times New Roman" panose="02020603050405020304" pitchFamily="18" charset="0"/>
                <a:cs typeface="Times New Roman" panose="02020603050405020304" pitchFamily="18" charset="0"/>
              </a:rPr>
              <a:t>About the problem</a:t>
            </a: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Manual attendance is a more time-consuming task. </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Attendance sheet could be lost or misplaced by anyone. </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In the roll call system, present students can answer the roll call of absent students. </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There is another practice also where each student signs the individual attendance sheet, this practice allows present students in the class to sign physically absent students.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buFont typeface="Arial" panose="020B0604020202020204" pitchFamily="34" charse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18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2279BD-7491-4119-B085-48956965A772}"/>
              </a:ext>
            </a:extLst>
          </p:cNvPr>
          <p:cNvPicPr>
            <a:picLocks noChangeAspect="1"/>
          </p:cNvPicPr>
          <p:nvPr/>
        </p:nvPicPr>
        <p:blipFill>
          <a:blip r:embed="rId2"/>
          <a:stretch>
            <a:fillRect/>
          </a:stretch>
        </p:blipFill>
        <p:spPr>
          <a:xfrm>
            <a:off x="838200" y="5917984"/>
            <a:ext cx="1982976" cy="787831"/>
          </a:xfrm>
          <a:prstGeom prst="rect">
            <a:avLst/>
          </a:prstGeom>
        </p:spPr>
      </p:pic>
      <p:pic>
        <p:nvPicPr>
          <p:cNvPr id="3" name="Picture 2">
            <a:extLst>
              <a:ext uri="{FF2B5EF4-FFF2-40B4-BE49-F238E27FC236}">
                <a16:creationId xmlns:a16="http://schemas.microsoft.com/office/drawing/2014/main" id="{E46B5001-09BF-4AC3-902D-CD877F508F15}"/>
              </a:ext>
            </a:extLst>
          </p:cNvPr>
          <p:cNvPicPr>
            <a:picLocks noChangeAspect="1"/>
          </p:cNvPicPr>
          <p:nvPr/>
        </p:nvPicPr>
        <p:blipFill>
          <a:blip r:embed="rId3"/>
          <a:stretch>
            <a:fillRect/>
          </a:stretch>
        </p:blipFill>
        <p:spPr>
          <a:xfrm>
            <a:off x="9370825" y="5917983"/>
            <a:ext cx="1982975" cy="787831"/>
          </a:xfrm>
          <a:prstGeom prst="rect">
            <a:avLst/>
          </a:prstGeom>
        </p:spPr>
      </p:pic>
      <p:sp>
        <p:nvSpPr>
          <p:cNvPr id="4" name="Footer Placeholder 3">
            <a:extLst>
              <a:ext uri="{FF2B5EF4-FFF2-40B4-BE49-F238E27FC236}">
                <a16:creationId xmlns:a16="http://schemas.microsoft.com/office/drawing/2014/main" id="{D52388FA-276E-4FCD-9FD2-AB9B16AE370B}"/>
              </a:ext>
            </a:extLst>
          </p:cNvPr>
          <p:cNvSpPr>
            <a:spLocks noGrp="1"/>
          </p:cNvSpPr>
          <p:nvPr>
            <p:ph type="ftr" sz="quarter" idx="11"/>
          </p:nvPr>
        </p:nvSpPr>
        <p:spPr/>
        <p:txBody>
          <a:bodyPr/>
          <a:lstStyle/>
          <a:p>
            <a:r>
              <a:rPr lang="en-US" dirty="0"/>
              <a:t>2</a:t>
            </a:r>
          </a:p>
        </p:txBody>
      </p:sp>
      <p:sp>
        <p:nvSpPr>
          <p:cNvPr id="5" name="Content Placeholder 2">
            <a:extLst>
              <a:ext uri="{FF2B5EF4-FFF2-40B4-BE49-F238E27FC236}">
                <a16:creationId xmlns:a16="http://schemas.microsoft.com/office/drawing/2014/main" id="{0E2DE59C-AC49-4E82-BD5E-108984ACA508}"/>
              </a:ext>
            </a:extLst>
          </p:cNvPr>
          <p:cNvSpPr txBox="1">
            <a:spLocks/>
          </p:cNvSpPr>
          <p:nvPr/>
        </p:nvSpPr>
        <p:spPr>
          <a:xfrm>
            <a:off x="838200" y="717176"/>
            <a:ext cx="10515600" cy="52008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latin typeface="Times New Roman" panose="02020603050405020304" pitchFamily="18" charset="0"/>
                <a:cs typeface="Times New Roman" panose="02020603050405020304" pitchFamily="18" charset="0"/>
              </a:rPr>
              <a:t>Primary Reason </a:t>
            </a:r>
            <a:endParaRPr lang="en-US" sz="20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Neo-Attendance is the modified attendance system compared to the manual attendance system. It uses artificial intelligence, machine learning and deep learning concepts. By integrating these concepts laborious tasks can be transformed to smart tasks.</a:t>
            </a:r>
          </a:p>
          <a:p>
            <a:pPr marL="0" indent="0" algn="ctr">
              <a:buNone/>
            </a:pPr>
            <a:r>
              <a:rPr lang="en-US" sz="2000" b="1" dirty="0">
                <a:latin typeface="Times New Roman" panose="02020603050405020304" pitchFamily="18" charset="0"/>
                <a:cs typeface="Times New Roman" panose="02020603050405020304" pitchFamily="18" charset="0"/>
              </a:rPr>
              <a:t>Existing System</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Microsoft Teams Online Attendance</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2. MyClass Attendance app in paly store.</a:t>
            </a:r>
          </a:p>
          <a:p>
            <a:pPr marL="0" indent="0" algn="just">
              <a:lnSpc>
                <a:spcPct val="150000"/>
              </a:lnSpc>
              <a:buFont typeface="Arial" panose="020B0604020202020204" pitchFamily="34" charset="0"/>
              <a:buNone/>
            </a:pPr>
            <a:endParaRPr lang="en-US"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A9A1439-21E8-4C35-8679-C015CBCE5116}"/>
              </a:ext>
            </a:extLst>
          </p:cNvPr>
          <p:cNvPicPr>
            <a:picLocks noChangeAspect="1"/>
          </p:cNvPicPr>
          <p:nvPr/>
        </p:nvPicPr>
        <p:blipFill>
          <a:blip r:embed="rId4"/>
          <a:stretch>
            <a:fillRect/>
          </a:stretch>
        </p:blipFill>
        <p:spPr>
          <a:xfrm>
            <a:off x="1216731" y="2809402"/>
            <a:ext cx="6581002" cy="2497704"/>
          </a:xfrm>
          <a:prstGeom prst="rect">
            <a:avLst/>
          </a:prstGeom>
        </p:spPr>
      </p:pic>
    </p:spTree>
    <p:extLst>
      <p:ext uri="{BB962C8B-B14F-4D97-AF65-F5344CB8AC3E}">
        <p14:creationId xmlns:p14="http://schemas.microsoft.com/office/powerpoint/2010/main" val="224341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2279BD-7491-4119-B085-48956965A772}"/>
              </a:ext>
            </a:extLst>
          </p:cNvPr>
          <p:cNvPicPr>
            <a:picLocks noChangeAspect="1"/>
          </p:cNvPicPr>
          <p:nvPr/>
        </p:nvPicPr>
        <p:blipFill>
          <a:blip r:embed="rId2"/>
          <a:stretch>
            <a:fillRect/>
          </a:stretch>
        </p:blipFill>
        <p:spPr>
          <a:xfrm>
            <a:off x="838200" y="5917984"/>
            <a:ext cx="1982976" cy="787831"/>
          </a:xfrm>
          <a:prstGeom prst="rect">
            <a:avLst/>
          </a:prstGeom>
        </p:spPr>
      </p:pic>
      <p:pic>
        <p:nvPicPr>
          <p:cNvPr id="3" name="Picture 2">
            <a:extLst>
              <a:ext uri="{FF2B5EF4-FFF2-40B4-BE49-F238E27FC236}">
                <a16:creationId xmlns:a16="http://schemas.microsoft.com/office/drawing/2014/main" id="{E46B5001-09BF-4AC3-902D-CD877F508F15}"/>
              </a:ext>
            </a:extLst>
          </p:cNvPr>
          <p:cNvPicPr>
            <a:picLocks noChangeAspect="1"/>
          </p:cNvPicPr>
          <p:nvPr/>
        </p:nvPicPr>
        <p:blipFill>
          <a:blip r:embed="rId3"/>
          <a:stretch>
            <a:fillRect/>
          </a:stretch>
        </p:blipFill>
        <p:spPr>
          <a:xfrm>
            <a:off x="9370825" y="5917983"/>
            <a:ext cx="1982975" cy="787831"/>
          </a:xfrm>
          <a:prstGeom prst="rect">
            <a:avLst/>
          </a:prstGeom>
        </p:spPr>
      </p:pic>
      <p:sp>
        <p:nvSpPr>
          <p:cNvPr id="4" name="Footer Placeholder 3">
            <a:extLst>
              <a:ext uri="{FF2B5EF4-FFF2-40B4-BE49-F238E27FC236}">
                <a16:creationId xmlns:a16="http://schemas.microsoft.com/office/drawing/2014/main" id="{D52388FA-276E-4FCD-9FD2-AB9B16AE370B}"/>
              </a:ext>
            </a:extLst>
          </p:cNvPr>
          <p:cNvSpPr>
            <a:spLocks noGrp="1"/>
          </p:cNvSpPr>
          <p:nvPr>
            <p:ph type="ftr" sz="quarter" idx="11"/>
          </p:nvPr>
        </p:nvSpPr>
        <p:spPr/>
        <p:txBody>
          <a:bodyPr/>
          <a:lstStyle/>
          <a:p>
            <a:r>
              <a:rPr lang="en-US" dirty="0"/>
              <a:t>3</a:t>
            </a:r>
          </a:p>
        </p:txBody>
      </p:sp>
      <p:sp>
        <p:nvSpPr>
          <p:cNvPr id="5" name="Content Placeholder 2">
            <a:extLst>
              <a:ext uri="{FF2B5EF4-FFF2-40B4-BE49-F238E27FC236}">
                <a16:creationId xmlns:a16="http://schemas.microsoft.com/office/drawing/2014/main" id="{2686A403-4EA1-4F81-ABF0-AA525752C566}"/>
              </a:ext>
            </a:extLst>
          </p:cNvPr>
          <p:cNvSpPr txBox="1">
            <a:spLocks/>
          </p:cNvSpPr>
          <p:nvPr/>
        </p:nvSpPr>
        <p:spPr>
          <a:xfrm>
            <a:off x="838200" y="717176"/>
            <a:ext cx="10515600" cy="52008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latin typeface="Times New Roman" panose="02020603050405020304" pitchFamily="18" charset="0"/>
                <a:cs typeface="Times New Roman" panose="02020603050405020304" pitchFamily="18" charset="0"/>
              </a:rPr>
              <a:t>Objectives</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Login Window</a:t>
            </a:r>
          </a:p>
          <a:p>
            <a:pPr marL="457200" lvl="1" indent="0" algn="just">
              <a:lnSpc>
                <a:spcPct val="150000"/>
              </a:lnSpc>
              <a:buNone/>
            </a:pPr>
            <a:r>
              <a:rPr lang="en-US" sz="1800" dirty="0">
                <a:latin typeface="Times New Roman" panose="02020603050405020304" pitchFamily="18" charset="0"/>
                <a:cs typeface="Times New Roman" panose="02020603050405020304" pitchFamily="18" charset="0"/>
              </a:rPr>
              <a:t>Only authenticated users can enter into the Neo-Attendance system.</a:t>
            </a:r>
          </a:p>
          <a:p>
            <a:pPr marL="457200" lvl="1"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457200" lvl="1" indent="0" algn="just">
              <a:lnSpc>
                <a:spcPct val="150000"/>
              </a:lnSpc>
              <a:buNone/>
            </a:pPr>
            <a:r>
              <a:rPr lang="en-US" sz="1800" dirty="0">
                <a:latin typeface="Times New Roman" panose="02020603050405020304" pitchFamily="18" charset="0"/>
                <a:cs typeface="Times New Roman" panose="02020603050405020304" pitchFamily="18" charset="0"/>
              </a:rPr>
              <a:t>For login error:</a:t>
            </a:r>
          </a:p>
          <a:p>
            <a:pPr marL="457200" lvl="1"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491A26D-97D6-417F-BAA5-C80E07DB91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626" y="2081619"/>
            <a:ext cx="5197327" cy="2471919"/>
          </a:xfrm>
          <a:prstGeom prst="rect">
            <a:avLst/>
          </a:prstGeom>
        </p:spPr>
      </p:pic>
      <p:pic>
        <p:nvPicPr>
          <p:cNvPr id="8" name="Picture 7">
            <a:extLst>
              <a:ext uri="{FF2B5EF4-FFF2-40B4-BE49-F238E27FC236}">
                <a16:creationId xmlns:a16="http://schemas.microsoft.com/office/drawing/2014/main" id="{9F636B98-E617-4FA2-B10B-C9EBBB15667C}"/>
              </a:ext>
            </a:extLst>
          </p:cNvPr>
          <p:cNvPicPr>
            <a:picLocks noChangeAspect="1"/>
          </p:cNvPicPr>
          <p:nvPr/>
        </p:nvPicPr>
        <p:blipFill>
          <a:blip r:embed="rId5"/>
          <a:stretch>
            <a:fillRect/>
          </a:stretch>
        </p:blipFill>
        <p:spPr>
          <a:xfrm>
            <a:off x="1418626" y="4990249"/>
            <a:ext cx="5730737" cy="571550"/>
          </a:xfrm>
          <a:prstGeom prst="rect">
            <a:avLst/>
          </a:prstGeom>
        </p:spPr>
      </p:pic>
    </p:spTree>
    <p:extLst>
      <p:ext uri="{BB962C8B-B14F-4D97-AF65-F5344CB8AC3E}">
        <p14:creationId xmlns:p14="http://schemas.microsoft.com/office/powerpoint/2010/main" val="418251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2279BD-7491-4119-B085-48956965A772}"/>
              </a:ext>
            </a:extLst>
          </p:cNvPr>
          <p:cNvPicPr>
            <a:picLocks noChangeAspect="1"/>
          </p:cNvPicPr>
          <p:nvPr/>
        </p:nvPicPr>
        <p:blipFill>
          <a:blip r:embed="rId2"/>
          <a:stretch>
            <a:fillRect/>
          </a:stretch>
        </p:blipFill>
        <p:spPr>
          <a:xfrm>
            <a:off x="838200" y="5917984"/>
            <a:ext cx="1982976" cy="787831"/>
          </a:xfrm>
          <a:prstGeom prst="rect">
            <a:avLst/>
          </a:prstGeom>
        </p:spPr>
      </p:pic>
      <p:pic>
        <p:nvPicPr>
          <p:cNvPr id="3" name="Picture 2">
            <a:extLst>
              <a:ext uri="{FF2B5EF4-FFF2-40B4-BE49-F238E27FC236}">
                <a16:creationId xmlns:a16="http://schemas.microsoft.com/office/drawing/2014/main" id="{E46B5001-09BF-4AC3-902D-CD877F508F15}"/>
              </a:ext>
            </a:extLst>
          </p:cNvPr>
          <p:cNvPicPr>
            <a:picLocks noChangeAspect="1"/>
          </p:cNvPicPr>
          <p:nvPr/>
        </p:nvPicPr>
        <p:blipFill>
          <a:blip r:embed="rId3"/>
          <a:stretch>
            <a:fillRect/>
          </a:stretch>
        </p:blipFill>
        <p:spPr>
          <a:xfrm>
            <a:off x="9370825" y="5917983"/>
            <a:ext cx="1982975" cy="787831"/>
          </a:xfrm>
          <a:prstGeom prst="rect">
            <a:avLst/>
          </a:prstGeom>
        </p:spPr>
      </p:pic>
      <p:sp>
        <p:nvSpPr>
          <p:cNvPr id="4" name="Footer Placeholder 3">
            <a:extLst>
              <a:ext uri="{FF2B5EF4-FFF2-40B4-BE49-F238E27FC236}">
                <a16:creationId xmlns:a16="http://schemas.microsoft.com/office/drawing/2014/main" id="{D52388FA-276E-4FCD-9FD2-AB9B16AE370B}"/>
              </a:ext>
            </a:extLst>
          </p:cNvPr>
          <p:cNvSpPr>
            <a:spLocks noGrp="1"/>
          </p:cNvSpPr>
          <p:nvPr>
            <p:ph type="ftr" sz="quarter" idx="11"/>
          </p:nvPr>
        </p:nvSpPr>
        <p:spPr/>
        <p:txBody>
          <a:bodyPr/>
          <a:lstStyle/>
          <a:p>
            <a:r>
              <a:rPr lang="en-US" dirty="0"/>
              <a:t>4</a:t>
            </a:r>
          </a:p>
        </p:txBody>
      </p:sp>
      <p:sp>
        <p:nvSpPr>
          <p:cNvPr id="5" name="Content Placeholder 2">
            <a:extLst>
              <a:ext uri="{FF2B5EF4-FFF2-40B4-BE49-F238E27FC236}">
                <a16:creationId xmlns:a16="http://schemas.microsoft.com/office/drawing/2014/main" id="{36A2B892-1BB6-4267-892E-7F628F888E52}"/>
              </a:ext>
            </a:extLst>
          </p:cNvPr>
          <p:cNvSpPr txBox="1">
            <a:spLocks/>
          </p:cNvSpPr>
          <p:nvPr/>
        </p:nvSpPr>
        <p:spPr>
          <a:xfrm>
            <a:off x="838200" y="717176"/>
            <a:ext cx="10515600" cy="52008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dirty="0">
                <a:latin typeface="Times New Roman" panose="02020603050405020304" pitchFamily="18" charset="0"/>
                <a:cs typeface="Times New Roman" panose="02020603050405020304" pitchFamily="18" charset="0"/>
              </a:rPr>
              <a:t>Objectives</a:t>
            </a: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Student Registration Window</a:t>
            </a:r>
          </a:p>
          <a:p>
            <a:pPr marL="457200" lvl="1" indent="0" algn="just">
              <a:lnSpc>
                <a:spcPct val="150000"/>
              </a:lnSpc>
              <a:buNone/>
            </a:pPr>
            <a:r>
              <a:rPr lang="en-US" sz="1800" dirty="0">
                <a:latin typeface="Times New Roman" panose="02020603050405020304" pitchFamily="18" charset="0"/>
                <a:cs typeface="Times New Roman" panose="02020603050405020304" pitchFamily="18" charset="0"/>
              </a:rPr>
              <a:t>Data of students are registered through the registration window. Face images and registered data are stored in the database.</a:t>
            </a:r>
            <a:endParaRPr lang="en-US" sz="2000" b="1"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780C9D6-E593-49CF-A3A8-8631FB4FBA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9978" y="2689412"/>
            <a:ext cx="5377340" cy="2774526"/>
          </a:xfrm>
          <a:prstGeom prst="rect">
            <a:avLst/>
          </a:prstGeom>
        </p:spPr>
      </p:pic>
      <p:pic>
        <p:nvPicPr>
          <p:cNvPr id="9" name="Picture 8">
            <a:extLst>
              <a:ext uri="{FF2B5EF4-FFF2-40B4-BE49-F238E27FC236}">
                <a16:creationId xmlns:a16="http://schemas.microsoft.com/office/drawing/2014/main" id="{85DB8A17-7E25-43AA-9180-24DF063BFB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4705" y="2689413"/>
            <a:ext cx="4389500" cy="2774526"/>
          </a:xfrm>
          <a:prstGeom prst="rect">
            <a:avLst/>
          </a:prstGeom>
        </p:spPr>
      </p:pic>
    </p:spTree>
    <p:extLst>
      <p:ext uri="{BB962C8B-B14F-4D97-AF65-F5344CB8AC3E}">
        <p14:creationId xmlns:p14="http://schemas.microsoft.com/office/powerpoint/2010/main" val="296031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2279BD-7491-4119-B085-48956965A772}"/>
              </a:ext>
            </a:extLst>
          </p:cNvPr>
          <p:cNvPicPr>
            <a:picLocks noChangeAspect="1"/>
          </p:cNvPicPr>
          <p:nvPr/>
        </p:nvPicPr>
        <p:blipFill>
          <a:blip r:embed="rId2"/>
          <a:stretch>
            <a:fillRect/>
          </a:stretch>
        </p:blipFill>
        <p:spPr>
          <a:xfrm>
            <a:off x="838200" y="5917984"/>
            <a:ext cx="1982976" cy="787831"/>
          </a:xfrm>
          <a:prstGeom prst="rect">
            <a:avLst/>
          </a:prstGeom>
        </p:spPr>
      </p:pic>
      <p:pic>
        <p:nvPicPr>
          <p:cNvPr id="3" name="Picture 2">
            <a:extLst>
              <a:ext uri="{FF2B5EF4-FFF2-40B4-BE49-F238E27FC236}">
                <a16:creationId xmlns:a16="http://schemas.microsoft.com/office/drawing/2014/main" id="{E46B5001-09BF-4AC3-902D-CD877F508F15}"/>
              </a:ext>
            </a:extLst>
          </p:cNvPr>
          <p:cNvPicPr>
            <a:picLocks noChangeAspect="1"/>
          </p:cNvPicPr>
          <p:nvPr/>
        </p:nvPicPr>
        <p:blipFill>
          <a:blip r:embed="rId3"/>
          <a:stretch>
            <a:fillRect/>
          </a:stretch>
        </p:blipFill>
        <p:spPr>
          <a:xfrm>
            <a:off x="9370825" y="5917983"/>
            <a:ext cx="1982975" cy="787831"/>
          </a:xfrm>
          <a:prstGeom prst="rect">
            <a:avLst/>
          </a:prstGeom>
        </p:spPr>
      </p:pic>
      <p:sp>
        <p:nvSpPr>
          <p:cNvPr id="4" name="Footer Placeholder 3">
            <a:extLst>
              <a:ext uri="{FF2B5EF4-FFF2-40B4-BE49-F238E27FC236}">
                <a16:creationId xmlns:a16="http://schemas.microsoft.com/office/drawing/2014/main" id="{D52388FA-276E-4FCD-9FD2-AB9B16AE370B}"/>
              </a:ext>
            </a:extLst>
          </p:cNvPr>
          <p:cNvSpPr>
            <a:spLocks noGrp="1"/>
          </p:cNvSpPr>
          <p:nvPr>
            <p:ph type="ftr" sz="quarter" idx="11"/>
          </p:nvPr>
        </p:nvSpPr>
        <p:spPr/>
        <p:txBody>
          <a:bodyPr/>
          <a:lstStyle/>
          <a:p>
            <a:r>
              <a:rPr lang="en-US" dirty="0"/>
              <a:t>5</a:t>
            </a:r>
          </a:p>
        </p:txBody>
      </p:sp>
      <p:sp>
        <p:nvSpPr>
          <p:cNvPr id="5" name="Content Placeholder 2">
            <a:extLst>
              <a:ext uri="{FF2B5EF4-FFF2-40B4-BE49-F238E27FC236}">
                <a16:creationId xmlns:a16="http://schemas.microsoft.com/office/drawing/2014/main" id="{1DB90B5F-77D0-4F12-B302-A6884A22C1BE}"/>
              </a:ext>
            </a:extLst>
          </p:cNvPr>
          <p:cNvSpPr txBox="1">
            <a:spLocks/>
          </p:cNvSpPr>
          <p:nvPr/>
        </p:nvSpPr>
        <p:spPr>
          <a:xfrm>
            <a:off x="838200" y="717176"/>
            <a:ext cx="10515600" cy="52008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dirty="0">
                <a:latin typeface="Times New Roman" panose="02020603050405020304" pitchFamily="18" charset="0"/>
                <a:cs typeface="Times New Roman" panose="02020603050405020304" pitchFamily="18" charset="0"/>
              </a:rPr>
              <a:t>Objectives</a:t>
            </a:r>
          </a:p>
          <a:p>
            <a:pPr marL="457200" indent="-457200" algn="just">
              <a:lnSpc>
                <a:spcPct val="150000"/>
              </a:lnSpc>
              <a:buAutoNum type="arabicPeriod" startAt="3"/>
            </a:pPr>
            <a:r>
              <a:rPr lang="en-US" sz="2000" dirty="0">
                <a:latin typeface="Times New Roman" panose="02020603050405020304" pitchFamily="18" charset="0"/>
                <a:cs typeface="Times New Roman" panose="02020603050405020304" pitchFamily="18" charset="0"/>
              </a:rPr>
              <a:t>Face Recognition Window</a:t>
            </a:r>
          </a:p>
          <a:p>
            <a:pPr marL="457200" lvl="1" indent="0" algn="just">
              <a:lnSpc>
                <a:spcPct val="150000"/>
              </a:lnSpc>
              <a:buNone/>
            </a:pPr>
            <a:r>
              <a:rPr lang="en-US" sz="1800" dirty="0">
                <a:latin typeface="Times New Roman" panose="02020603050405020304" pitchFamily="18" charset="0"/>
                <a:cs typeface="Times New Roman" panose="02020603050405020304" pitchFamily="18" charset="0"/>
              </a:rPr>
              <a:t>Face recognition window perform 4 major tasks as:</a:t>
            </a:r>
          </a:p>
          <a:p>
            <a:pPr marL="800100" lvl="1" indent="-342900">
              <a:buFont typeface="+mj-lt"/>
              <a:buAutoNum type="alphaLcParenR"/>
            </a:pPr>
            <a:r>
              <a:rPr lang="en-US" sz="1800" dirty="0">
                <a:latin typeface="Times New Roman" panose="02020603050405020304" pitchFamily="18" charset="0"/>
                <a:cs typeface="Times New Roman" panose="02020603050405020304" pitchFamily="18" charset="0"/>
              </a:rPr>
              <a:t>Image Acquisition</a:t>
            </a:r>
          </a:p>
          <a:p>
            <a:pPr marL="914400" lvl="2" indent="0">
              <a:buNone/>
            </a:pPr>
            <a:r>
              <a:rPr lang="en-US" sz="1800" dirty="0">
                <a:latin typeface="Times New Roman" panose="02020603050405020304" pitchFamily="18" charset="0"/>
                <a:cs typeface="Times New Roman" panose="02020603050405020304" pitchFamily="18" charset="0"/>
              </a:rPr>
              <a:t>The camera helps to acquire the image for the system.</a:t>
            </a:r>
          </a:p>
          <a:p>
            <a:pPr marL="914400" lvl="2" indent="0">
              <a:buNone/>
            </a:pPr>
            <a:endParaRPr lang="en-US" sz="1800" dirty="0">
              <a:latin typeface="Times New Roman" panose="02020603050405020304" pitchFamily="18" charset="0"/>
              <a:cs typeface="Times New Roman" panose="02020603050405020304" pitchFamily="18" charset="0"/>
            </a:endParaRPr>
          </a:p>
          <a:p>
            <a:pPr marL="800100" lvl="1" indent="-342900">
              <a:buFont typeface="+mj-lt"/>
              <a:buAutoNum type="alphaLcParenR"/>
            </a:pPr>
            <a:r>
              <a:rPr lang="en-US" sz="1800" dirty="0">
                <a:latin typeface="Times New Roman" panose="02020603050405020304" pitchFamily="18" charset="0"/>
                <a:cs typeface="Times New Roman" panose="02020603050405020304" pitchFamily="18" charset="0"/>
              </a:rPr>
              <a:t>Face Detection</a:t>
            </a:r>
          </a:p>
          <a:p>
            <a:pPr marL="914400" lvl="2" indent="0">
              <a:buNone/>
            </a:pPr>
            <a:r>
              <a:rPr lang="en-US" sz="1800" dirty="0">
                <a:latin typeface="Times New Roman" panose="02020603050405020304" pitchFamily="18" charset="0"/>
                <a:cs typeface="Times New Roman" panose="02020603050405020304" pitchFamily="18" charset="0"/>
              </a:rPr>
              <a:t>Each face in the image is detected using a modeling algorithm available in OpenCV.</a:t>
            </a:r>
          </a:p>
          <a:p>
            <a:pPr marL="914400" lvl="2" indent="0">
              <a:buNone/>
            </a:pPr>
            <a:endParaRPr lang="en-US" sz="1800" dirty="0">
              <a:latin typeface="Times New Roman" panose="02020603050405020304" pitchFamily="18" charset="0"/>
              <a:cs typeface="Times New Roman" panose="02020603050405020304" pitchFamily="18" charset="0"/>
            </a:endParaRPr>
          </a:p>
          <a:p>
            <a:pPr marL="800100" lvl="1" indent="-342900">
              <a:buFont typeface="+mj-lt"/>
              <a:buAutoNum type="alphaLcParenR"/>
            </a:pPr>
            <a:r>
              <a:rPr lang="en-US" sz="1800" dirty="0">
                <a:latin typeface="Times New Roman" panose="02020603050405020304" pitchFamily="18" charset="0"/>
                <a:cs typeface="Times New Roman" panose="02020603050405020304" pitchFamily="18" charset="0"/>
              </a:rPr>
              <a:t>Face Recognition</a:t>
            </a:r>
          </a:p>
          <a:p>
            <a:pPr marL="914400" lvl="2" indent="0">
              <a:buNone/>
            </a:pPr>
            <a:r>
              <a:rPr lang="en-US" sz="1800" dirty="0">
                <a:latin typeface="Times New Roman" panose="02020603050405020304" pitchFamily="18" charset="0"/>
                <a:cs typeface="Times New Roman" panose="02020603050405020304" pitchFamily="18" charset="0"/>
              </a:rPr>
              <a:t>Face detected in each frame is compared with the faces stored in the database.</a:t>
            </a:r>
          </a:p>
          <a:p>
            <a:pPr marL="914400" lvl="2" indent="0">
              <a:buNone/>
            </a:pPr>
            <a:endParaRPr lang="en-US" sz="1800" dirty="0">
              <a:latin typeface="Times New Roman" panose="02020603050405020304" pitchFamily="18" charset="0"/>
              <a:cs typeface="Times New Roman" panose="02020603050405020304" pitchFamily="18" charset="0"/>
            </a:endParaRPr>
          </a:p>
          <a:p>
            <a:pPr marL="800100" lvl="1" indent="-342900">
              <a:buFont typeface="+mj-lt"/>
              <a:buAutoNum type="alphaLcParenR"/>
            </a:pPr>
            <a:r>
              <a:rPr lang="en-US" sz="1800" dirty="0">
                <a:latin typeface="Times New Roman" panose="02020603050405020304" pitchFamily="18" charset="0"/>
                <a:cs typeface="Times New Roman" panose="02020603050405020304" pitchFamily="18" charset="0"/>
              </a:rPr>
              <a:t>Attendance Marking</a:t>
            </a:r>
          </a:p>
          <a:p>
            <a:pPr marL="914400" lvl="2" indent="0">
              <a:buNone/>
            </a:pPr>
            <a:r>
              <a:rPr lang="en-US" sz="1800" dirty="0">
                <a:latin typeface="Times New Roman" panose="02020603050405020304" pitchFamily="18" charset="0"/>
                <a:cs typeface="Times New Roman" panose="02020603050405020304" pitchFamily="18" charset="0"/>
              </a:rPr>
              <a:t>After recognizing the student's face, attendance can be maintained.</a:t>
            </a:r>
          </a:p>
          <a:p>
            <a:pPr marL="457200" lvl="1" indent="0" algn="just">
              <a:lnSpc>
                <a:spcPct val="150000"/>
              </a:lnSpc>
              <a:buNone/>
            </a:pPr>
            <a:endParaRPr lang="en-US" sz="1600" b="1" dirty="0">
              <a:latin typeface="Times New Roman" panose="02020603050405020304" pitchFamily="18" charset="0"/>
              <a:cs typeface="Times New Roman" panose="02020603050405020304" pitchFamily="18" charset="0"/>
            </a:endParaRPr>
          </a:p>
          <a:p>
            <a:pPr marL="0" indent="0" algn="just">
              <a:lnSpc>
                <a:spcPct val="150000"/>
              </a:lnSpc>
              <a:buFont typeface="Arial" panose="020B0604020202020204" pitchFamily="34" charse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18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2279BD-7491-4119-B085-48956965A772}"/>
              </a:ext>
            </a:extLst>
          </p:cNvPr>
          <p:cNvPicPr>
            <a:picLocks noChangeAspect="1"/>
          </p:cNvPicPr>
          <p:nvPr/>
        </p:nvPicPr>
        <p:blipFill>
          <a:blip r:embed="rId2"/>
          <a:stretch>
            <a:fillRect/>
          </a:stretch>
        </p:blipFill>
        <p:spPr>
          <a:xfrm>
            <a:off x="838200" y="5917984"/>
            <a:ext cx="1982976" cy="787831"/>
          </a:xfrm>
          <a:prstGeom prst="rect">
            <a:avLst/>
          </a:prstGeom>
        </p:spPr>
      </p:pic>
      <p:pic>
        <p:nvPicPr>
          <p:cNvPr id="3" name="Picture 2">
            <a:extLst>
              <a:ext uri="{FF2B5EF4-FFF2-40B4-BE49-F238E27FC236}">
                <a16:creationId xmlns:a16="http://schemas.microsoft.com/office/drawing/2014/main" id="{E46B5001-09BF-4AC3-902D-CD877F508F15}"/>
              </a:ext>
            </a:extLst>
          </p:cNvPr>
          <p:cNvPicPr>
            <a:picLocks noChangeAspect="1"/>
          </p:cNvPicPr>
          <p:nvPr/>
        </p:nvPicPr>
        <p:blipFill>
          <a:blip r:embed="rId3"/>
          <a:stretch>
            <a:fillRect/>
          </a:stretch>
        </p:blipFill>
        <p:spPr>
          <a:xfrm>
            <a:off x="9370825" y="5917983"/>
            <a:ext cx="1982975" cy="787831"/>
          </a:xfrm>
          <a:prstGeom prst="rect">
            <a:avLst/>
          </a:prstGeom>
        </p:spPr>
      </p:pic>
      <p:sp>
        <p:nvSpPr>
          <p:cNvPr id="4" name="Footer Placeholder 3">
            <a:extLst>
              <a:ext uri="{FF2B5EF4-FFF2-40B4-BE49-F238E27FC236}">
                <a16:creationId xmlns:a16="http://schemas.microsoft.com/office/drawing/2014/main" id="{D52388FA-276E-4FCD-9FD2-AB9B16AE370B}"/>
              </a:ext>
            </a:extLst>
          </p:cNvPr>
          <p:cNvSpPr>
            <a:spLocks noGrp="1"/>
          </p:cNvSpPr>
          <p:nvPr>
            <p:ph type="ftr" sz="quarter" idx="11"/>
          </p:nvPr>
        </p:nvSpPr>
        <p:spPr/>
        <p:txBody>
          <a:bodyPr/>
          <a:lstStyle/>
          <a:p>
            <a:r>
              <a:rPr lang="en-US" dirty="0"/>
              <a:t>6</a:t>
            </a:r>
          </a:p>
        </p:txBody>
      </p:sp>
      <p:sp>
        <p:nvSpPr>
          <p:cNvPr id="5" name="Content Placeholder 2">
            <a:extLst>
              <a:ext uri="{FF2B5EF4-FFF2-40B4-BE49-F238E27FC236}">
                <a16:creationId xmlns:a16="http://schemas.microsoft.com/office/drawing/2014/main" id="{78CBD09A-472B-4F8A-B7B1-D0B065A731F7}"/>
              </a:ext>
            </a:extLst>
          </p:cNvPr>
          <p:cNvSpPr txBox="1">
            <a:spLocks/>
          </p:cNvSpPr>
          <p:nvPr/>
        </p:nvSpPr>
        <p:spPr>
          <a:xfrm>
            <a:off x="838200" y="717176"/>
            <a:ext cx="10515600" cy="52008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dirty="0">
                <a:latin typeface="Times New Roman" panose="02020603050405020304" pitchFamily="18" charset="0"/>
                <a:cs typeface="Times New Roman" panose="02020603050405020304" pitchFamily="18" charset="0"/>
              </a:rPr>
              <a:t>Working Methodology</a:t>
            </a:r>
          </a:p>
          <a:p>
            <a:r>
              <a:rPr lang="en-US" sz="1800" dirty="0">
                <a:latin typeface="Times New Roman" panose="02020603050405020304" pitchFamily="18" charset="0"/>
                <a:cs typeface="Times New Roman" panose="02020603050405020304" pitchFamily="18" charset="0"/>
              </a:rPr>
              <a:t>The Iterative waterfall model is suitable for Neo-Attendance.</a:t>
            </a: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buFont typeface="Arial" panose="020B0604020202020204" pitchFamily="34" charset="0"/>
              <a:buNone/>
            </a:pPr>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3D91641-F0C6-4DDD-838C-B8AEC320AF8B}"/>
              </a:ext>
            </a:extLst>
          </p:cNvPr>
          <p:cNvPicPr/>
          <p:nvPr/>
        </p:nvPicPr>
        <p:blipFill>
          <a:blip r:embed="rId4"/>
          <a:stretch>
            <a:fillRect/>
          </a:stretch>
        </p:blipFill>
        <p:spPr>
          <a:xfrm>
            <a:off x="1192530" y="1647387"/>
            <a:ext cx="5692140" cy="4244340"/>
          </a:xfrm>
          <a:prstGeom prst="rect">
            <a:avLst/>
          </a:prstGeom>
        </p:spPr>
      </p:pic>
    </p:spTree>
    <p:extLst>
      <p:ext uri="{BB962C8B-B14F-4D97-AF65-F5344CB8AC3E}">
        <p14:creationId xmlns:p14="http://schemas.microsoft.com/office/powerpoint/2010/main" val="2455514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2279BD-7491-4119-B085-48956965A772}"/>
              </a:ext>
            </a:extLst>
          </p:cNvPr>
          <p:cNvPicPr>
            <a:picLocks noChangeAspect="1"/>
          </p:cNvPicPr>
          <p:nvPr/>
        </p:nvPicPr>
        <p:blipFill>
          <a:blip r:embed="rId2"/>
          <a:stretch>
            <a:fillRect/>
          </a:stretch>
        </p:blipFill>
        <p:spPr>
          <a:xfrm>
            <a:off x="838200" y="5917984"/>
            <a:ext cx="1982976" cy="787831"/>
          </a:xfrm>
          <a:prstGeom prst="rect">
            <a:avLst/>
          </a:prstGeom>
        </p:spPr>
      </p:pic>
      <p:pic>
        <p:nvPicPr>
          <p:cNvPr id="3" name="Picture 2">
            <a:extLst>
              <a:ext uri="{FF2B5EF4-FFF2-40B4-BE49-F238E27FC236}">
                <a16:creationId xmlns:a16="http://schemas.microsoft.com/office/drawing/2014/main" id="{E46B5001-09BF-4AC3-902D-CD877F508F15}"/>
              </a:ext>
            </a:extLst>
          </p:cNvPr>
          <p:cNvPicPr>
            <a:picLocks noChangeAspect="1"/>
          </p:cNvPicPr>
          <p:nvPr/>
        </p:nvPicPr>
        <p:blipFill>
          <a:blip r:embed="rId3"/>
          <a:stretch>
            <a:fillRect/>
          </a:stretch>
        </p:blipFill>
        <p:spPr>
          <a:xfrm>
            <a:off x="9370825" y="5917983"/>
            <a:ext cx="1982975" cy="787831"/>
          </a:xfrm>
          <a:prstGeom prst="rect">
            <a:avLst/>
          </a:prstGeom>
        </p:spPr>
      </p:pic>
      <p:sp>
        <p:nvSpPr>
          <p:cNvPr id="4" name="Footer Placeholder 3">
            <a:extLst>
              <a:ext uri="{FF2B5EF4-FFF2-40B4-BE49-F238E27FC236}">
                <a16:creationId xmlns:a16="http://schemas.microsoft.com/office/drawing/2014/main" id="{D52388FA-276E-4FCD-9FD2-AB9B16AE370B}"/>
              </a:ext>
            </a:extLst>
          </p:cNvPr>
          <p:cNvSpPr>
            <a:spLocks noGrp="1"/>
          </p:cNvSpPr>
          <p:nvPr>
            <p:ph type="ftr" sz="quarter" idx="11"/>
          </p:nvPr>
        </p:nvSpPr>
        <p:spPr/>
        <p:txBody>
          <a:bodyPr/>
          <a:lstStyle/>
          <a:p>
            <a:r>
              <a:rPr lang="en-US" dirty="0"/>
              <a:t>7</a:t>
            </a:r>
          </a:p>
        </p:txBody>
      </p:sp>
      <p:sp>
        <p:nvSpPr>
          <p:cNvPr id="5" name="Content Placeholder 2">
            <a:extLst>
              <a:ext uri="{FF2B5EF4-FFF2-40B4-BE49-F238E27FC236}">
                <a16:creationId xmlns:a16="http://schemas.microsoft.com/office/drawing/2014/main" id="{D4A7B921-6ED1-4997-9E00-D19717537E45}"/>
              </a:ext>
            </a:extLst>
          </p:cNvPr>
          <p:cNvSpPr txBox="1">
            <a:spLocks/>
          </p:cNvSpPr>
          <p:nvPr/>
        </p:nvSpPr>
        <p:spPr>
          <a:xfrm>
            <a:off x="838200" y="717176"/>
            <a:ext cx="10515600" cy="52008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dirty="0">
                <a:latin typeface="Times New Roman" panose="02020603050405020304" pitchFamily="18" charset="0"/>
                <a:cs typeface="Times New Roman" panose="02020603050405020304" pitchFamily="18" charset="0"/>
              </a:rPr>
              <a:t>Limitation of the system</a:t>
            </a:r>
          </a:p>
          <a:p>
            <a:pPr marL="342900" lvl="0" indent="-342900">
              <a:buFont typeface="+mj-lt"/>
              <a:buAutoNum type="arabicPeriod"/>
            </a:pPr>
            <a:r>
              <a:rPr lang="en-US" sz="1800" dirty="0">
                <a:latin typeface="Times New Roman" panose="02020603050405020304" pitchFamily="18" charset="0"/>
                <a:cs typeface="Times New Roman" panose="02020603050405020304" pitchFamily="18" charset="0"/>
              </a:rPr>
              <a:t>Development can be expensive.</a:t>
            </a:r>
          </a:p>
          <a:p>
            <a:pPr marL="342900" lvl="0" indent="-342900">
              <a:buFont typeface="+mj-lt"/>
              <a:buAutoNum type="arabicPeriod"/>
            </a:pPr>
            <a:r>
              <a:rPr lang="en-US" sz="1800" dirty="0">
                <a:latin typeface="Times New Roman" panose="02020603050405020304" pitchFamily="18" charset="0"/>
                <a:cs typeface="Times New Roman" panose="02020603050405020304" pitchFamily="18" charset="0"/>
              </a:rPr>
              <a:t>Difficult with big data processing.</a:t>
            </a:r>
          </a:p>
          <a:p>
            <a:pPr marL="342900" lvl="0" indent="-342900">
              <a:buFont typeface="+mj-lt"/>
              <a:buAutoNum type="arabicPeriod"/>
            </a:pPr>
            <a:r>
              <a:rPr lang="en-US" sz="1800" dirty="0">
                <a:latin typeface="Times New Roman" panose="02020603050405020304" pitchFamily="18" charset="0"/>
                <a:cs typeface="Times New Roman" panose="02020603050405020304" pitchFamily="18" charset="0"/>
              </a:rPr>
              <a:t>Weak camera angle, low-lighting and image quality.</a:t>
            </a:r>
          </a:p>
          <a:p>
            <a:pPr marL="342900" lvl="0" indent="-342900">
              <a:buFont typeface="+mj-lt"/>
              <a:buAutoNum type="arabicPeriod"/>
            </a:pPr>
            <a:r>
              <a:rPr lang="en-US" sz="1800" dirty="0">
                <a:latin typeface="Times New Roman" panose="02020603050405020304" pitchFamily="18" charset="0"/>
                <a:cs typeface="Times New Roman" panose="02020603050405020304" pitchFamily="18" charset="0"/>
              </a:rPr>
              <a:t>System confused by the identical twins.</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ctr">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Font typeface="Arial" panose="020B0604020202020204" pitchFamily="34" charset="0"/>
              <a:buNone/>
            </a:pPr>
            <a:endParaRPr lang="en-US"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CC19F34-4C26-4C86-B7A9-B749ECD148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838900"/>
            <a:ext cx="5992906" cy="3079084"/>
          </a:xfrm>
          <a:prstGeom prst="rect">
            <a:avLst/>
          </a:prstGeom>
        </p:spPr>
      </p:pic>
    </p:spTree>
    <p:extLst>
      <p:ext uri="{BB962C8B-B14F-4D97-AF65-F5344CB8AC3E}">
        <p14:creationId xmlns:p14="http://schemas.microsoft.com/office/powerpoint/2010/main" val="2687881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91</TotalTime>
  <Words>449</Words>
  <Application>Microsoft Office PowerPoint</Application>
  <PresentationFormat>Widescreen</PresentationFormat>
  <Paragraphs>85</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Nimesh Bhattarai</dc:creator>
  <cp:lastModifiedBy>Nimesh Bhattarai</cp:lastModifiedBy>
  <cp:revision>19</cp:revision>
  <dcterms:created xsi:type="dcterms:W3CDTF">2022-09-08T13:02:24Z</dcterms:created>
  <dcterms:modified xsi:type="dcterms:W3CDTF">2022-09-08T15:21:22Z</dcterms:modified>
</cp:coreProperties>
</file>