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33CCFF"/>
    <a:srgbClr val="00FFFF"/>
    <a:srgbClr val="0015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97" autoAdjust="0"/>
    <p:restoredTop sz="93209"/>
  </p:normalViewPr>
  <p:slideViewPr>
    <p:cSldViewPr snapToGrid="0">
      <p:cViewPr varScale="1">
        <p:scale>
          <a:sx n="122" d="100"/>
          <a:sy n="122" d="100"/>
        </p:scale>
        <p:origin x="12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771762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9803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focused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Creativity and Innovation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Critical thinking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Verbal and written communication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Leadership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management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Micromanaging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 oriented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Resiliency 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5281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-2946788" y="-1277345"/>
            <a:ext cx="9782175" cy="97821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Shape 95"/>
          <p:cNvGrpSpPr/>
          <p:nvPr/>
        </p:nvGrpSpPr>
        <p:grpSpPr>
          <a:xfrm>
            <a:off x="608924" y="1143025"/>
            <a:ext cx="4952076" cy="4620544"/>
            <a:chOff x="768352" y="64459"/>
            <a:chExt cx="5327009" cy="5027913"/>
          </a:xfrm>
        </p:grpSpPr>
        <p:sp>
          <p:nvSpPr>
            <p:cNvPr id="96" name="Shape 96"/>
            <p:cNvSpPr/>
            <p:nvPr/>
          </p:nvSpPr>
          <p:spPr>
            <a:xfrm>
              <a:off x="1884806" y="64459"/>
              <a:ext cx="3094100" cy="3094100"/>
            </a:xfrm>
            <a:prstGeom prst="ellipse">
              <a:avLst/>
            </a:prstGeom>
            <a:solidFill>
              <a:srgbClr val="FF5050">
                <a:alpha val="69803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200"/>
            </a:p>
          </p:txBody>
        </p:sp>
        <p:sp>
          <p:nvSpPr>
            <p:cNvPr id="97" name="Shape 97"/>
            <p:cNvSpPr txBox="1"/>
            <p:nvPr/>
          </p:nvSpPr>
          <p:spPr>
            <a:xfrm>
              <a:off x="2297352" y="605927"/>
              <a:ext cx="2269007" cy="139234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b="1" i="0" u="none" strike="noStrike" cap="none" dirty="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Tangible Interaction</a:t>
              </a:r>
            </a:p>
          </p:txBody>
        </p:sp>
        <p:sp>
          <p:nvSpPr>
            <p:cNvPr id="98" name="Shape 98"/>
            <p:cNvSpPr/>
            <p:nvPr/>
          </p:nvSpPr>
          <p:spPr>
            <a:xfrm>
              <a:off x="3001260" y="1998273"/>
              <a:ext cx="3094100" cy="3094100"/>
            </a:xfrm>
            <a:prstGeom prst="ellipse">
              <a:avLst/>
            </a:prstGeom>
            <a:solidFill>
              <a:srgbClr val="C4E0B2">
                <a:alpha val="69803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200"/>
            </a:p>
          </p:txBody>
        </p:sp>
        <p:sp>
          <p:nvSpPr>
            <p:cNvPr id="99" name="Shape 99"/>
            <p:cNvSpPr txBox="1"/>
            <p:nvPr/>
          </p:nvSpPr>
          <p:spPr>
            <a:xfrm>
              <a:off x="3947541" y="2797582"/>
              <a:ext cx="1856460" cy="170175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b="1" i="0" u="none" strike="noStrike" cap="none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Virtual and Augmented Reality 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768352" y="1998273"/>
              <a:ext cx="3094100" cy="3094100"/>
            </a:xfrm>
            <a:prstGeom prst="ellipse">
              <a:avLst/>
            </a:prstGeom>
            <a:solidFill>
              <a:srgbClr val="FFD966">
                <a:alpha val="69803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200"/>
            </a:p>
          </p:txBody>
        </p:sp>
        <p:sp>
          <p:nvSpPr>
            <p:cNvPr id="101" name="Shape 101"/>
            <p:cNvSpPr txBox="1"/>
            <p:nvPr/>
          </p:nvSpPr>
          <p:spPr>
            <a:xfrm>
              <a:off x="1059712" y="2797582"/>
              <a:ext cx="1856460" cy="170175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b="1" i="0" u="none" strike="noStrike" cap="none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Multisensory Embodiment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0" y="3409950"/>
            <a:ext cx="12192000" cy="0"/>
          </a:xfrm>
          <a:prstGeom prst="line">
            <a:avLst/>
          </a:prstGeom>
          <a:ln w="155575">
            <a:solidFill>
              <a:srgbClr val="00B0F0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76225" y="2333625"/>
            <a:ext cx="2387710" cy="2160748"/>
            <a:chOff x="1495136" y="1678050"/>
            <a:chExt cx="2414400" cy="2184900"/>
          </a:xfrm>
          <a:noFill/>
        </p:grpSpPr>
        <p:sp>
          <p:nvSpPr>
            <p:cNvPr id="111" name="Shape 111"/>
            <p:cNvSpPr/>
            <p:nvPr/>
          </p:nvSpPr>
          <p:spPr>
            <a:xfrm>
              <a:off x="1621199" y="1678050"/>
              <a:ext cx="2184900" cy="2184900"/>
            </a:xfrm>
            <a:prstGeom prst="ellipse">
              <a:avLst/>
            </a:prstGeom>
            <a:solidFill>
              <a:srgbClr val="00B0F0"/>
            </a:solidFill>
            <a:ln w="381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 txBox="1"/>
            <p:nvPr/>
          </p:nvSpPr>
          <p:spPr>
            <a:xfrm>
              <a:off x="1495136" y="2343344"/>
              <a:ext cx="2414400" cy="591600"/>
            </a:xfrm>
            <a:prstGeom prst="rect">
              <a:avLst/>
            </a:prstGeom>
            <a:grp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2000" b="1" dirty="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Creativity &amp; </a:t>
              </a:r>
            </a:p>
            <a:p>
              <a:pPr lvl="0" algn="ctr">
                <a:spcBef>
                  <a:spcPts val="0"/>
                </a:spcBef>
                <a:buNone/>
              </a:pPr>
              <a:r>
                <a:rPr lang="en-US" sz="2000" b="1" dirty="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Innovation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568752" y="2333625"/>
            <a:ext cx="2387710" cy="2160748"/>
            <a:chOff x="3167955" y="3675675"/>
            <a:chExt cx="2414400" cy="2184900"/>
          </a:xfrm>
          <a:noFill/>
        </p:grpSpPr>
        <p:sp>
          <p:nvSpPr>
            <p:cNvPr id="112" name="Shape 112"/>
            <p:cNvSpPr/>
            <p:nvPr/>
          </p:nvSpPr>
          <p:spPr>
            <a:xfrm>
              <a:off x="3289625" y="3675675"/>
              <a:ext cx="2184900" cy="2184900"/>
            </a:xfrm>
            <a:prstGeom prst="ellipse">
              <a:avLst/>
            </a:prstGeom>
            <a:solidFill>
              <a:srgbClr val="00B0F0"/>
            </a:solidFill>
            <a:ln w="381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 txBox="1"/>
            <p:nvPr/>
          </p:nvSpPr>
          <p:spPr>
            <a:xfrm>
              <a:off x="3167955" y="4255033"/>
              <a:ext cx="2414400" cy="591600"/>
            </a:xfrm>
            <a:prstGeom prst="rect">
              <a:avLst/>
            </a:prstGeom>
            <a:grp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2000" b="1" dirty="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Cross &amp; </a:t>
              </a: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-US" sz="2000" b="1" dirty="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Multidisciplinary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958542" y="2333625"/>
            <a:ext cx="2387710" cy="2160748"/>
            <a:chOff x="4831425" y="1649962"/>
            <a:chExt cx="2414400" cy="2184900"/>
          </a:xfrm>
          <a:noFill/>
        </p:grpSpPr>
        <p:sp>
          <p:nvSpPr>
            <p:cNvPr id="113" name="Shape 113"/>
            <p:cNvSpPr/>
            <p:nvPr/>
          </p:nvSpPr>
          <p:spPr>
            <a:xfrm>
              <a:off x="4946175" y="1649962"/>
              <a:ext cx="2184900" cy="2184900"/>
            </a:xfrm>
            <a:prstGeom prst="ellipse">
              <a:avLst/>
            </a:prstGeom>
            <a:solidFill>
              <a:srgbClr val="00B0F0"/>
            </a:solidFill>
            <a:ln w="381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 txBox="1"/>
            <p:nvPr/>
          </p:nvSpPr>
          <p:spPr>
            <a:xfrm>
              <a:off x="4831425" y="2327329"/>
              <a:ext cx="2414400" cy="591600"/>
            </a:xfrm>
            <a:prstGeom prst="rect">
              <a:avLst/>
            </a:prstGeom>
            <a:grp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2000" b="1" dirty="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Critical Thinking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273500" y="2333625"/>
            <a:ext cx="2387710" cy="2160748"/>
            <a:chOff x="6541627" y="3675675"/>
            <a:chExt cx="2414400" cy="2184900"/>
          </a:xfrm>
          <a:noFill/>
        </p:grpSpPr>
        <p:sp>
          <p:nvSpPr>
            <p:cNvPr id="114" name="Shape 114"/>
            <p:cNvSpPr/>
            <p:nvPr/>
          </p:nvSpPr>
          <p:spPr>
            <a:xfrm>
              <a:off x="6640700" y="3675675"/>
              <a:ext cx="2184900" cy="2184900"/>
            </a:xfrm>
            <a:prstGeom prst="ellipse">
              <a:avLst/>
            </a:prstGeom>
            <a:solidFill>
              <a:srgbClr val="00B0F0"/>
            </a:solidFill>
            <a:ln w="381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 txBox="1"/>
            <p:nvPr/>
          </p:nvSpPr>
          <p:spPr>
            <a:xfrm>
              <a:off x="6541627" y="4388147"/>
              <a:ext cx="2414400" cy="591600"/>
            </a:xfrm>
            <a:prstGeom prst="rect">
              <a:avLst/>
            </a:prstGeom>
            <a:grp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2000" b="1" dirty="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Future Focused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9557334" y="2333625"/>
            <a:ext cx="2387710" cy="2160748"/>
            <a:chOff x="8298338" y="1649962"/>
            <a:chExt cx="2414400" cy="2184900"/>
          </a:xfrm>
          <a:noFill/>
        </p:grpSpPr>
        <p:sp>
          <p:nvSpPr>
            <p:cNvPr id="119" name="Shape 119"/>
            <p:cNvSpPr/>
            <p:nvPr/>
          </p:nvSpPr>
          <p:spPr>
            <a:xfrm>
              <a:off x="8411999" y="1649962"/>
              <a:ext cx="2184900" cy="2184900"/>
            </a:xfrm>
            <a:prstGeom prst="ellipse">
              <a:avLst/>
            </a:prstGeom>
            <a:solidFill>
              <a:srgbClr val="00B0F0"/>
            </a:solidFill>
            <a:ln w="381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 txBox="1"/>
            <p:nvPr/>
          </p:nvSpPr>
          <p:spPr>
            <a:xfrm>
              <a:off x="8298338" y="2375222"/>
              <a:ext cx="2414400" cy="591600"/>
            </a:xfrm>
            <a:prstGeom prst="rect">
              <a:avLst/>
            </a:prstGeom>
            <a:grp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2000" b="1" dirty="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Industry Collaboration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</TotalTime>
  <Words>39</Words>
  <Application>Microsoft Macintosh PowerPoint</Application>
  <PresentationFormat>Widescreen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PORTFOLIO Tangible Interaction Group   Nimesha Ranasinghe (Ph.D.)</dc:title>
  <cp:lastModifiedBy>Microsoft Office User</cp:lastModifiedBy>
  <cp:revision>100</cp:revision>
  <cp:lastPrinted>2018-03-26T14:38:05Z</cp:lastPrinted>
  <dcterms:modified xsi:type="dcterms:W3CDTF">2018-06-26T13:09:01Z</dcterms:modified>
</cp:coreProperties>
</file>