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C0C0C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9C35-92F6-4551-A3C9-782FEB98CE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399F-F1AC-4DDD-BC0D-439390E38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8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6A71-81DF-4E24-A3F9-5BE7D5ED30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4920-1859-4CAA-A1F9-4B75EDB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2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3825"/>
            <a:ext cx="12192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191578"/>
            <a:ext cx="12191999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WORKSHOP 7</a:t>
            </a: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NOSQL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8AC2-ED4D-4955-81F4-5C6F9D83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897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GRAPH DATABASE –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9BE9-6F0A-4D09-B30E-2C5744F9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7" y="1026442"/>
            <a:ext cx="11942618" cy="59701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Create a graph database consisting of 5</a:t>
            </a:r>
            <a:r>
              <a:rPr lang="en-US" sz="2000" dirty="0">
                <a:solidFill>
                  <a:srgbClr val="000000"/>
                </a:solidFill>
              </a:rPr>
              <a:t> Person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nodes each node having the properties name, age of a person.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Visualize the </a:t>
            </a:r>
            <a:r>
              <a:rPr lang="en-US" sz="2000" dirty="0">
                <a:solidFill>
                  <a:srgbClr val="000000"/>
                </a:solidFill>
              </a:rPr>
              <a:t>created nodes.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The relationships between users </a:t>
            </a:r>
            <a:r>
              <a:rPr lang="en-US" sz="2000" b="0" i="0" u="none" strike="noStrike" baseline="0">
                <a:solidFill>
                  <a:srgbClr val="000000"/>
                </a:solidFill>
              </a:rPr>
              <a:t>can have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the relationship type “associates”.</a:t>
            </a:r>
            <a:r>
              <a:rPr lang="en-US" sz="2000" dirty="0">
                <a:solidFill>
                  <a:srgbClr val="000000"/>
                </a:solidFill>
              </a:rPr>
              <a:t> This relationship is having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a property called “</a:t>
            </a:r>
            <a:r>
              <a:rPr lang="en-US" sz="2000" dirty="0">
                <a:solidFill>
                  <a:srgbClr val="000000"/>
                </a:solidFill>
              </a:rPr>
              <a:t>nature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”. Create relationships among people.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Visualize the graph.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Update the age </a:t>
            </a:r>
            <a:r>
              <a:rPr lang="en-US" sz="2000" dirty="0">
                <a:solidFill>
                  <a:srgbClr val="000000"/>
                </a:solidFill>
              </a:rPr>
              <a:t>of a person.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Update </a:t>
            </a:r>
            <a:r>
              <a:rPr lang="en-US" sz="2000" dirty="0">
                <a:solidFill>
                  <a:srgbClr val="000000"/>
                </a:solidFill>
              </a:rPr>
              <a:t>a property of a relationship.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W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rite another query to retrieve all </a:t>
            </a:r>
            <a:r>
              <a:rPr lang="en-US" sz="2000" dirty="0">
                <a:solidFill>
                  <a:srgbClr val="000000"/>
                </a:solidFill>
              </a:rPr>
              <a:t>enemies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of a particular </a:t>
            </a:r>
            <a:r>
              <a:rPr lang="en-US" sz="2000" dirty="0">
                <a:solidFill>
                  <a:srgbClr val="000000"/>
                </a:solidFill>
              </a:rPr>
              <a:t>person.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 descr="A logo with green and blue circles&#10;&#10;Description automatically generated">
            <a:extLst>
              <a:ext uri="{FF2B5EF4-FFF2-40B4-BE49-F238E27FC236}">
                <a16:creationId xmlns:a16="http://schemas.microsoft.com/office/drawing/2014/main" id="{76543FC4-3C8F-D100-0A06-3F75CEB6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65" y="4657766"/>
            <a:ext cx="3453998" cy="22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8AC2-ED4D-4955-81F4-5C6F9D83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527"/>
            <a:ext cx="12120416" cy="74425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COLUMN-FAMILY STORES </a:t>
            </a:r>
            <a:r>
              <a:rPr lang="en-US" sz="4000" dirty="0">
                <a:latin typeface="+mn-lt"/>
              </a:rPr>
              <a:t>- 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9BE9-6F0A-4D09-B30E-2C5744F9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15" y="688812"/>
            <a:ext cx="11790218" cy="54803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dirty="0" err="1"/>
              <a:t>keyspace</a:t>
            </a:r>
            <a:r>
              <a:rPr lang="en-US" sz="2000" dirty="0"/>
              <a:t> with a consistency level of majority of replication nodes and a replication factor of 5?   (RF + 1)/2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Visualize the names of all available </a:t>
            </a:r>
            <a:r>
              <a:rPr lang="en-US" sz="2000" dirty="0" err="1"/>
              <a:t>keyspaces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Use the </a:t>
            </a:r>
            <a:r>
              <a:rPr lang="en-US" sz="2000" dirty="0" err="1"/>
              <a:t>keyspace</a:t>
            </a:r>
            <a:r>
              <a:rPr lang="en-US" sz="2000" dirty="0"/>
              <a:t> and create a column family store in Cassandra as a key-value store for storing customer information.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The main key must be an integer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The value part is an generic aggregate consisting of key-value pairs.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 row can contain any number of key-value pairs.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key-value pairs in value part can be for example name: Kamal, Age:10.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Insert 3 rows of data into the column family store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a query to retrieve all the aggregates.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a query to retrieve an aggregate.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Update an aggregate.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Delete a row.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Delete the </a:t>
            </a:r>
            <a:r>
              <a:rPr lang="en-US" sz="2000" dirty="0" err="1"/>
              <a:t>keyspace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D1F7E9-8A25-939E-ED8A-C589FD02F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15" y="4983517"/>
            <a:ext cx="2362170" cy="15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0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3984-7F26-AE83-C5D8-9C238705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DOCUMENT DATABASES - </a:t>
            </a:r>
            <a:r>
              <a:rPr lang="en-US" sz="4000" dirty="0">
                <a:latin typeface="+mn-lt"/>
              </a:rPr>
              <a:t>MONGODB</a:t>
            </a:r>
            <a:endParaRPr lang="en-SG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1946-C5D3-6B93-7334-0F177D74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Create a NoSQL database (document database) using MongoDB to store student (collection) data. </a:t>
            </a:r>
          </a:p>
          <a:p>
            <a:pPr marL="0" indent="0">
              <a:buNone/>
            </a:pPr>
            <a:r>
              <a:rPr lang="en-US" sz="2000" dirty="0"/>
              <a:t>2. Fill the student collection with several documents.</a:t>
            </a:r>
          </a:p>
          <a:p>
            <a:pPr marL="0" indent="0">
              <a:buNone/>
            </a:pPr>
            <a:r>
              <a:rPr lang="en-US" sz="2000" dirty="0"/>
              <a:t>3. Retrieve the first document </a:t>
            </a:r>
          </a:p>
          <a:p>
            <a:pPr marL="0" indent="0">
              <a:buNone/>
            </a:pPr>
            <a:r>
              <a:rPr lang="en-US" sz="2000" dirty="0"/>
              <a:t>4. Retrieve specific documents from the collection by _id </a:t>
            </a:r>
          </a:p>
          <a:p>
            <a:pPr marL="0" indent="0">
              <a:buNone/>
            </a:pPr>
            <a:r>
              <a:rPr lang="en-US" sz="2000" dirty="0"/>
              <a:t>5. Retrieve students whose Age is 24</a:t>
            </a:r>
          </a:p>
          <a:p>
            <a:pPr marL="0" indent="0">
              <a:buNone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6. Retrieve students whose last name  is ‘Perera’</a:t>
            </a:r>
          </a:p>
          <a:p>
            <a:pPr marL="0" indent="0">
              <a:buNone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7. Count the Number of Students who Got an ‘A’ for ‘EE4202’ </a:t>
            </a:r>
          </a:p>
          <a:p>
            <a:pPr marL="0" indent="0">
              <a:buNone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8. Update the age of the first student (first document) to 35.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9. Delete all the documents with Age = 23.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10. Delete the document of “</a:t>
            </a:r>
            <a:r>
              <a:rPr lang="en-US" sz="2000" dirty="0" err="1">
                <a:solidFill>
                  <a:srgbClr val="000000"/>
                </a:solidFill>
              </a:rPr>
              <a:t>Nimal</a:t>
            </a:r>
            <a:r>
              <a:rPr lang="en-US" sz="2000" dirty="0">
                <a:solidFill>
                  <a:srgbClr val="000000"/>
                </a:solidFill>
              </a:rPr>
              <a:t>”</a:t>
            </a:r>
            <a:endParaRPr lang="en-SG" sz="2000" dirty="0"/>
          </a:p>
        </p:txBody>
      </p:sp>
      <p:pic>
        <p:nvPicPr>
          <p:cNvPr id="4" name="Picture 2" descr="C:\Users\admin\Downloads\download (1).png">
            <a:extLst>
              <a:ext uri="{FF2B5EF4-FFF2-40B4-BE49-F238E27FC236}">
                <a16:creationId xmlns:a16="http://schemas.microsoft.com/office/drawing/2014/main" id="{C1168AA3-F905-A907-232A-FC9BDEAC1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6" b="34170"/>
          <a:stretch/>
        </p:blipFill>
        <p:spPr bwMode="auto">
          <a:xfrm>
            <a:off x="6957955" y="5101415"/>
            <a:ext cx="509434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8365</TotalTime>
  <Words>358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EE4202 Database Systems</vt:lpstr>
      <vt:lpstr>GRAPH DATABASE – NEO4J</vt:lpstr>
      <vt:lpstr>COLUMN-FAMILY STORES - CASSANDRA</vt:lpstr>
      <vt:lpstr>DOCUMENT DATABASES -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Shehan Nilmantha</dc:creator>
  <cp:lastModifiedBy>Kushan Sudheera Kalupahana Liy</cp:lastModifiedBy>
  <cp:revision>190</cp:revision>
  <dcterms:created xsi:type="dcterms:W3CDTF">2020-01-26T05:23:02Z</dcterms:created>
  <dcterms:modified xsi:type="dcterms:W3CDTF">2023-09-14T05:08:48Z</dcterms:modified>
</cp:coreProperties>
</file>