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7:11:08.08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1,'570'0,"-546"0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7:11:20.01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0,'5'5,"0"0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7:11:20.91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0,'0'2,"0"0,0 0,0 0,1 0,-1-1,1 1,-1 0,1 0,0 0,0-1,0 1,0 0,0-1,0 1,0-1,0 1,1-1,-1 0,0 1,3 0,39 21,-31-18,98 38,134 32,-140-44,2 0,663 185,16-64,-427-100,-331-48,31 3,-38-6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7:11:26.42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1,'5'0,"1"0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7:12:04.54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29,'0'-1,"1"0,-1 0,1 0,-1 0,1 0,-1 0,1 0,0 0,-1 1,1-1,0 0,0 0,0 0,0 1,-1-1,1 1,0-1,0 0,0 1,0 0,0-1,0 1,0 0,1-1,-1 1,2 0,35-6,-33 6,298-5,-167 7,284-2,-394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7:12:05.38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7:12:05.73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7:12:08.0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1878 1,'-7'0,"0"1,0 0,0 0,0 0,0 1,-9 3,-12 4,-665 192,338-94,115-40,-170 53,390-113,0 0,-18 11,23-5,15-12,0-1,-1 1,1-1,0 1,0-1,0 1,0-1,0 1,0-1,0 1,1-1,-1 1,0-1,0 1,0-1,0 0,1 1,-1-1,0 1,0-1,1 0,-1 1,0-1,1 1,-1-1,0 0,1 1,-1-1,1 1,8 4,1-1,-1 0,1 0,0 0,0-2,13 3,151 25,86-3,1087 18,-1175-43,-124-2,-22-1,1 1,-1 1,1 2,-1 0,32 9,-57-11,0-1,1 0,-1 0,0 1,0-1,1 0,-1 1,0-1,0 1,0 0,0-1,0 1,0 0,1 0,-2 0,1-1,0 1,0 0,0 0,0 0,-1 1,1-1,0 0,-1 0,1 0,-1 0,1 1,-1 1,0 0,-1-1,0 0,-1 0,1 1,0-1,-1 0,1 0,-1 0,1 0,-1-1,0 1,0 0,0-1,0 1,-2 0,-37 27,-1-2,-46 21,-103 39,186-85,-526 196,-14-32,387-120,29-8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7:12:23.84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1,'5'4,"1"1,0-1,-1 0,1-1,1 1,-1-1,0-1,1 1,11 2,68 11,-53-12,311 40,-117-18,-111-2,-76-14,69 7,275 5,-272-17,339-1,-245-6,-183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7:12:24.54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1924 1,'-3'0,"-148"-1,-206 27,258-12,-596 93,565-89,0-5,-185-7,271-7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5T17:15:01.0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0 191 24575,'22'-1'0,"1"-2"0,22-4 0,8-2 0,-30 7 0,251-19 0,-254 20 0,0-1 0,-1-2 0,1 1 0,0-2 0,30-12 0,-30 10 0,1 0 0,0 1 0,1 2 0,35-4 0,7 7 0,-14 0 0,68-9 0,-47 3 0,-1 3 0,85 5 0,-43 1 0,-92-4 0,0 0 0,-1-1 0,0-1 0,25-8 0,33-7 0,-13 9 0,1 4 0,80 1 0,-115 5 0,24-1 0,0 3 0,0 2 0,64 14 0,-75-11 0,76 5 0,-100-10 0,-7-1 0,0 1 0,-1 1 0,1 0 0,15 7 0,-15-5 0,2-1 0,24 5 0,21-1 0,85 15 0,-114-17 0,0-2 0,32 1 0,-34-3 0,-25-2 0,0 1 0,0-1 0,0 1 0,0 0 0,0-1 0,0 2 0,0-1 0,0 0 0,-1 0 0,1 1 0,-1 0 0,1-1 0,-1 1 0,3 2 0,-4-3 0,-1 0 0,1-1 0,-1 1 0,1 0 0,-1 0 0,1-1 0,-1 1 0,0 0 0,1 0 0,-1 0 0,0-1 0,0 1 0,1 0 0,-1 0 0,0 0 0,0 0 0,0 0 0,0 0 0,0-1 0,0 2 0,-1 0 0,1-1 0,-1 1 0,0-1 0,0 0 0,1 1 0,-1-1 0,0 0 0,0 0 0,0 0 0,0 0 0,0 0 0,-1 0 0,1 0 0,0 0 0,-3 1 0,-4 3 0,-1-1 0,0 0 0,0-1 0,0 0 0,0 0 0,-1-1 0,1 0 0,-1-1 0,-9 1 0,-96-3 0,63-2 0,-114 14 0,5 0 0,-109-29 0,171 14 0,25 3 0,67 0 0,0-1 0,0 0 0,0 0 0,0 0 0,0 0 0,-9-7 0,8 6 0,1-1 0,-1 1 0,0 0 0,-15-3 0,-33 1 0,-1 3 0,-59 4 0,13 1 0,38-4 0,-75 2 0,122 1 0,1 0 0,-1 1 0,0 1 0,1 0 0,-28 12 0,-49 23 0,-122 33 0,171-59-273,-1-2 0,0-2 0,-1-2 0,-74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7:11:10.38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1,'1064'0,"-1032"0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5T17:15:23.9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5T17:15:27.2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5T17:15:28.5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5T17:15:30.9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5T17:15:31.9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5T17:15:32.9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5T17:15:34.3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5T17:15:46.0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211 1321 24575,'130'11'0,"-3"0"0,-83-11 0,-13-1 0,0 1 0,0 1 0,-1 2 0,1 1 0,42 12 0,-58-11 0,1-1 0,0 0 0,-1-1 0,1-1 0,32 0 0,-43-2 0,0-1 0,0 1 0,0-1 0,0 0 0,0-1 0,0 1 0,0-1 0,0 0 0,7-5 0,-9 6 0,0-1 0,-1 0 0,0 0 0,1-1 0,-1 1 0,0 0 0,0-1 0,0 1 0,-1-1 0,1 0 0,-1 0 0,1 1 0,-1-1 0,0 0 0,0 0 0,0 0 0,0-4 0,3-22 0,-2 0 0,-2 0 0,-4-46 0,0-2 0,5 64 0,-1-1 0,-1 0 0,0 0 0,-1 0 0,-1 1 0,0-1 0,0 1 0,-2 0 0,0 0 0,0 0 0,-1 0 0,-12-18 0,-11-5 0,-1 0 0,-1 3 0,-62-52 0,43 41 0,44 40 0,0-1 0,0 1 0,0 0 0,-1 1 0,1-1 0,-1 1 0,0 1 0,0-1 0,0 1 0,0 0 0,-1 1 0,1 0 0,0 0 0,-1 0 0,1 1 0,-1 0 0,1 1 0,0-1 0,-1 2 0,1-1 0,-9 3 0,0 1 0,1 0 0,0 1 0,1 1 0,0 0 0,0 1 0,0 0 0,1 1 0,-24 21 0,27-20 0,0 1 0,0 1 0,1-1 0,1 1 0,0 1 0,0 0 0,2 0 0,-1 0 0,2 1 0,0 0 0,0 0 0,2 0 0,-1 1 0,2-1 0,0 1 0,1 0 0,0-1 0,1 1 0,3 25 0,-1-36 0,-1 1 0,1-1 0,-1 0 0,1 0 0,0 0 0,1 0 0,-1 0 0,1-1 0,0 1 0,-1-1 0,2 1 0,-1-1 0,0 0 0,1 0 0,-1 0 0,1-1 0,0 1 0,0-1 0,0 0 0,0 0 0,0 0 0,6 1 0,11 3 0,0-1 0,0 0 0,30 2 0,-42-6 0,108 9 0,217-8 0,-325-3 0,-1 0 0,1 0 0,0-1 0,-1 0 0,1 0 0,-1-1 0,0 0 0,0 0 0,0-1 0,0 0 0,9-7 0,-13 8 0,-1 1 0,0-1 0,0 0 0,0-1 0,0 1 0,0-1 0,0 1 0,-1-1 0,0 0 0,0 1 0,0-1 0,0-1 0,-1 1 0,1 0 0,-1 0 0,0 0 0,0-1 0,-1 1 0,1 0 0,-1-1 0,0 1 0,0-1 0,-2-7 0,2 9 0,-1 0 0,0 0 0,0 0 0,-1 0 0,1 0 0,0 0 0,-1 1 0,0-1 0,0 0 0,0 1 0,0 0 0,0-1 0,0 1 0,-1 0 0,1 0 0,-1 0 0,1 0 0,-1 1 0,0-1 0,1 1 0,-7-2 0,-6-3 0,-1 1 0,0 0 0,-17-2 0,3 1 0,-4 0 0,0 1 0,1 1 0,-1 3 0,-37 2 0,-46-3 0,107 0 0,0 0 0,0-1 0,1 0 0,-1 0 0,1-1 0,0-1 0,0 1 0,0-1 0,0-1 0,-12-10 0,-38-21 0,-21-6 0,53 26 0,-1 2 0,-1 2 0,-36-13 0,46 20 0,0-1 0,1 0 0,0-1 0,-18-11 0,33 17 0,-1 0 0,0 0 0,1 0 0,-1-1 0,1 0 0,0 1 0,0-1 0,0 0 0,0-1 0,0 1 0,1 0 0,0-1 0,-1 0 0,1 1 0,1-1 0,-1 0 0,0 0 0,1 0 0,0 0 0,0 0 0,0 0 0,0-1 0,1 1 0,0 0 0,0-7 0,0 9 0,1 1 0,0-1 0,-1 0 0,1 0 0,0 0 0,0 1 0,0-1 0,0 0 0,0 1 0,1-1 0,-1 1 0,0-1 0,1 1 0,-1 0 0,1 0 0,0-1 0,-1 1 0,1 0 0,0 0 0,-1 1 0,1-1 0,0 0 0,0 1 0,0-1 0,0 1 0,3-1 0,6-1 0,1 0 0,0 1 0,14 1 0,-18 0 0,138 2 0,-61 1 0,163-16 0,-190 6 0,1 3 0,0 2 0,67 7 0,-123-4 0,0-1 0,0 1 0,0 0 0,0-1 0,0 1 0,0 0 0,0 1 0,-1-1 0,1 0 0,0 1 0,-1 0 0,1 0 0,-1-1 0,0 1 0,1 1 0,-1-1 0,0 0 0,-1 0 0,1 1 0,0-1 0,0 1 0,-1 0 0,0-1 0,1 1 0,-1 0 0,0 0 0,-1 0 0,1 0 0,0 0 0,0 3 0,1 12 0,-1 0 0,0 0 0,-1 0 0,-2 19 0,0-4 0,-11 110 0,4-65 0,9-74 0,-1 0 0,1 0 0,0 0 0,0-1 0,1 1 0,-1 0 0,1 0 0,0 0 0,0-1 0,0 1 0,1 0 0,-1-1 0,1 1 0,0-1 0,0 0 0,0 1 0,3 2 0,-1-2 0,0 0 0,0 0 0,1-1 0,0 1 0,-1-1 0,1 0 0,0 0 0,1-1 0,-1 0 0,8 3 0,10 1 0,1-1 0,0-2 0,0 0 0,32-1 0,-51-2 0,30 2 0,54 0 0,-81-2 0,1-1 0,-1 0 0,1 0 0,-1-1 0,1 0 0,-1-1 0,12-5 0,-15 5 0,-1 0 0,0-1 0,1 0 0,-1 0 0,-1 0 0,1 0 0,0-1 0,-1 1 0,0-1 0,0 0 0,-1 0 0,1 0 0,-1-1 0,0 1 0,2-9 0,-2 6 0,1 0 0,0 0 0,1 1 0,0-1 0,0 1 0,9-11 0,3 2 0,1 0 0,24-16 0,-24 19 0,-1-1 0,0 0 0,15-17 0,-28 27 0,0-1 0,-1 0 0,1 0 0,-1 0 0,0 0 0,0 0 0,-1-1 0,1 1 0,-1 0 0,0-1 0,-1 1 0,1-7 0,-1-3 0,0 1 0,-1 0 0,-5-23 0,4 32 0,0 0 0,0-1 0,-1 1 0,0 0 0,0 0 0,0 0 0,0 1 0,-1-1 0,0 1 0,0 0 0,0 0 0,-1 0 0,1 1 0,-1-1 0,0 1 0,0 0 0,-8-4 0,-12-4 0,0 0 0,-32-9 0,-1 5 0,1 3 0,-2 2 0,-59-2 0,84 9 0,-112-20 0,39 6 0,-116-18 0,142 30 0,-108 5 0,74 2 0,108-2 0,1-1 0,1 1 0,-1 0 0,1 1 0,-1-1 0,1 1 0,0 0 0,-1 0 0,-8 4 0,15-1 0,10-1 0,13 1 0,-7-3 0,-1 0 0,1-2 0,-1 0 0,1 0 0,-1-2 0,0 0 0,1 0 0,-2-2 0,1 0 0,29-14 0,-29 11 0,0 1 0,1 0 0,0 1 0,0 1 0,0 1 0,1 0 0,0 1 0,-1 1 0,1 1 0,21 1 0,113 0 0,83 3 0,-224-2 0,0 1 0,0 0 0,0 0 0,0 1 0,-1 1 0,1-1 0,-1 2 0,0-1 0,0 2 0,-1-1 0,16 13 0,-21-15 0,0 0 0,-1 0 0,0 1 0,0-1 0,0 1 0,0 0 0,0 0 0,-1 0 0,1 0 0,-1 0 0,0 1 0,-1-1 0,1 1 0,-1-1 0,0 1 0,0 0 0,0-1 0,-1 1 0,1 0 0,-1 0 0,0-1 0,-1 1 0,1 0 0,-1-1 0,0 1 0,0 0 0,-1-1 0,1 1 0,-3 4 0,-4 7 0,-1-1 0,-1 0 0,0-1 0,-1 0 0,-1 0 0,0-1 0,-24 19 0,14-12 0,-30 37 0,41-43 0,0 1 0,1 0 0,1 1 0,1 0 0,0 0 0,-11 35 0,19-51 0,-1 1 0,1 0 0,0 0 0,-1 0 0,1-1 0,0 1 0,0 0 0,-1 0 0,1 0 0,0-1 0,0 1 0,0 0 0,0 0 0,0 0 0,0 0 0,0-1 0,1 1 0,-1 0 0,0 0 0,0 0 0,1 0 0,-1-1 0,0 1 0,1 0 0,-1 0 0,1 0 0,0-1 0,0 0 0,0 0 0,0 0 0,0 0 0,0 0 0,0 0 0,0 0 0,0-1 0,0 1 0,0 0 0,0-1 0,0 1 0,0-1 0,0 1 0,0-1 0,-1 1 0,3-2 0,34-34 0,-27 22 0,0-1 0,-1 0 0,-1-1 0,-1 1 0,0-2 0,-1 1 0,-1-1 0,0 0 0,-1 0 0,-1 0 0,-1 0 0,0-1 0,-1 1 0,-1-1 0,-1 1 0,-1-1 0,0 1 0,-5-19 0,6 31 0,-1-1 0,0 1 0,0-1 0,0 1 0,-1 0 0,0 0 0,0 0 0,0 0 0,-1 0 0,-7-8 0,-1 2 0,0 1 0,-21-14 0,19 15 0,1-1 0,1 0 0,-17-16 0,-35-54 0,-23-25 0,76 93 0,0 1 0,-1 1 0,0 0 0,0 0 0,-1 2 0,-18-10 0,23 14 0,-1 1 0,1 0 0,-1 1 0,1-1 0,-1 2 0,-18-2 0,24 3 0,-1-1 0,0 1 0,1 0 0,-1 1 0,1-1 0,-1 1 0,1-1 0,-1 1 0,1 0 0,-1 0 0,1 1 0,0-1 0,0 1 0,0-1 0,-1 1 0,1 0 0,1 0 0,-1 1 0,-3 2 0,5-4 0,1 1 0,-1-1 0,0 0 0,1 0 0,0 1 0,-1-1 0,1 0 0,0 1 0,0-1 0,0 0 0,0 1 0,0-1 0,0 0 0,0 1 0,0-1 0,0 1 0,1-1 0,-1 0 0,0 0 0,1 1 0,0-1 0,-1 0 0,1 0 0,-1 1 0,1-1 0,0 0 0,0 0 0,0 0 0,0 0 0,0 0 0,0 0 0,0-1 0,2 2 0,43 32 0,-39-29 0,129 71 0,-102-59 0,0 1 0,-1 2 0,-1 1 0,-1 2 0,49 45 0,-67-52 0,0 1 0,-1 1 0,-1 0 0,10 24 0,-12-25 0,14 29 0,30 53 0,-25-53 0,-12-17 0,2-1 0,1 0 0,0-2 0,43 44 0,-59-67 0,21 19 0,50 37 0,-63-52 0,0-1 0,0 0 0,0-1 0,0-1 0,1 1 0,0-2 0,-1 0 0,20 3 0,130 10 0,187-7 0,-207-7 0,167-9 0,-191-10 0,-67 8 0,79-3 0,-61 13 0,50-1 0,-108-1 0,0 0 0,1-1 0,-1 0 0,0 0 0,0-1 0,0-1 0,-1 0 0,16-8 0,-24 12 0,0 0 0,0-1 0,-1 1 0,1-1 0,0 1 0,0-1 0,0 0 0,-1 1 0,1-1 0,0 0 0,-1 1 0,1-1 0,0 0 0,-1 0 0,1 1 0,-1-1 0,1 0 0,-1 0 0,0 0 0,1 0 0,-1 0 0,0 0 0,0 0 0,1 0 0,-1 0 0,0-1 0,-1 1 0,1 0 0,-1-1 0,1 1 0,-1 0 0,0 0 0,0 0 0,0 0 0,0 0 0,0 0 0,0 0 0,0 0 0,0 0 0,0 0 0,0 0 0,0 0 0,-2 0 0,-9-5 0,-1 1 0,1 0 0,-15-4 0,18 7 0,-68-19 0,0 3 0,-133-12 0,-165 9 0,328 19 0,-163-1 0,-179-12 0,385 14 0,-68-4 0,67 5 0,0 0 0,1 1 0,-1-1 0,0 1 0,1 0 0,-1 0 0,0 0 0,1 0 0,-1 1 0,1 0 0,-8 5 0,12-7 0,0 0 0,0 0 0,-1 0 0,1 0 0,0 0 0,0 0 0,0 1 0,0-1 0,0 0 0,-1 0 0,1 0 0,0 0 0,0 1 0,0-1 0,0 0 0,0 0 0,0 0 0,0 0 0,0 1 0,0-1 0,0 0 0,0 0 0,0 1 0,0-1 0,0 0 0,0 0 0,0 0 0,0 1 0,0-1 0,0 0 0,0 0 0,0 0 0,0 1 0,0-1 0,0 0 0,0 0 0,0 0 0,0 0 0,0 1 0,1-1 0,-1 0 0,0 0 0,0 0 0,0 0 0,0 0 0,1 1 0,-1-1 0,0 0 0,0 0 0,0 0 0,0 0 0,1 0 0,-1 0 0,0 0 0,0 0 0,0 0 0,1 0 0,-1 0 0,0 0 0,13 5 0,0-2 0,0 0 0,0-1 0,0 0 0,0-1 0,1 0 0,17-2 0,4 2 0,867 2 0,-466-5 0,836 2 0,-1259-1 0,1 0 0,-1-1 0,0 0 0,0-1 0,0 0 0,0-1 0,-1-1 0,1 0 0,-1-1 0,21-12 0,-27 14 0,-1 1 0,0-1 0,0 0 0,0 0 0,0-1 0,0 1 0,-1-1 0,0 0 0,0-1 0,0 1 0,-1-1 0,1 1 0,-1-1 0,-1 0 0,1 0 0,-1 0 0,0 0 0,-1-1 0,1 1 0,-1-1 0,0 1 0,-1-1 0,0-11 0,-1 14 0,0-1 0,0 0 0,-1 1 0,1-1 0,-1 1 0,0-1 0,-1 1 0,1 0 0,-1 0 0,1 0 0,-1 0 0,0 0 0,-1 1 0,1 0 0,-8-6 0,6 4 0,-1 1 0,0 0 0,0 1 0,0-1 0,-1 1 0,1 1 0,-1-1 0,0 1 0,0 0 0,-8-1 0,-44-1 0,-107 5 0,64 2 0,-1262-2 0,846-40 0,489 34 0,-40-13 0,50 12 0,0 1 0,0 1 0,-1 0 0,1 2 0,-24-1 0,37 3 0,1 1 0,-1-1 0,1 1 0,-1 1 0,1-1 0,-1 1 0,1 0 0,0 0 0,0 0 0,0 1 0,0 0 0,0 0 0,1 0 0,-8 7 0,1 2 0,0 0 0,1 1 0,-14 23 0,15-23 0,0 0 0,0 0 0,-1-1 0,-13 12 0,10-12 0,-8 6 0,2 0 0,-25 30 0,38-42 0,1 1 0,1 1 0,-1-1 0,1 1 0,1-1 0,-1 1 0,1 0 0,1 1 0,-1-1 0,2 0 0,-3 15 0,2 18 0,1 0 0,2-1 0,8 52 0,-8-86 0,0-1 0,0 1 0,0 0 0,1-1 0,-1 1 0,2-1 0,-1 0 0,0 1 0,1-1 0,0 0 0,0-1 0,1 1 0,-1 0 0,1-1 0,0 0 0,0 0 0,1 0 0,-1 0 0,1-1 0,0 0 0,0 0 0,0 0 0,0 0 0,0-1 0,0 0 0,8 2 0,67 24 0,2-4 0,0-3 0,119 14 0,-121-30 0,121-8 0,-254 11 0,1 2 0,-57 19 0,71-18 0,-129 47 0,119-38 0,0-3 0,-80 18 0,99-31 0,0-1 0,0-2 0,0-1 0,-54-7 0,-113-30 0,196 37 0,-26-6 0,1 0 0,-45-19 0,70 25 0,0 0 0,-1 0 0,1 0 0,0 0 0,0 0 0,0 0 0,0 0 0,-1 0 0,1 0 0,0 0 0,0 0 0,0 0 0,-1 0 0,1 0 0,0 0 0,0 0 0,0-1 0,0 1 0,0 0 0,-1 0 0,1 0 0,0 0 0,0 0 0,0 0 0,0-1 0,0 1 0,0 0 0,0 0 0,-1 0 0,1 0 0,0-1 0,0 1 0,0 0 0,0 0 0,0 0 0,0 0 0,0-1 0,0 1 0,0 0 0,0 0 0,0 0 0,0-1 0,0 1 0,0 0 0,0 0 0,0 0 0,0 0 0,0-1 0,12-2 0,19 1 0,-13 4 0,0 1 0,-1 0 0,0 1 0,1 1 0,19 9 0,86 42 0,-97-43 0,-9-5 70,13 7-788,44 27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5T17:15:47.3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5T17:15:48.4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7:11:11.1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5T17:15:49.7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5T17:15:51.0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5T17:15:56.2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5T17:16:03.6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5T17:16:18.0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7:17:21.321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0 107,'0'932,"0"-1971,0 2038,0-1639,0 615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7:17:28.621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0 888,'0'-869,"0"851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7:17:59.12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1 910,'0'-890,"0"871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7:18:09.9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1 867,'0'-848,"0"829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7:18:20.3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0 843,'0'-821,"0"800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7:11:12.15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7:18:26.93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0 994,'0'-975,"0"957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5T17:51:48.3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68 940 24575,'0'-442'0,"-2"408"0,-2 1 0,-1-1 0,-2 1 0,-15-45 0,6 23 0,12 31 0,1 1 0,0-1 0,2 0 0,1 1 0,4-40 0,-3 61 0,-1 0 0,0-1 0,1 1 0,0 0 0,0 0 0,0 0 0,0-1 0,0 1 0,0 0 0,0 1 0,0-1 0,1 0 0,-1 0 0,1 0 0,0 1 0,-1-1 0,1 1 0,0-1 0,0 1 0,0 0 0,0 0 0,0 0 0,0 0 0,0 0 0,0 0 0,0 0 0,1 1 0,-1-1 0,0 1 0,4-1 0,9 0 0,-1 0 0,1 1 0,27 3 0,-15-1 0,14 2 0,0 1 0,0 2 0,0 2 0,49 18 0,-21-11 0,-47-12 0,39 12 0,-51-12 0,0-1 0,-1 0 0,1-1 0,0 0 0,0-1 0,0 0 0,0-1 0,1 1 0,-1-2 0,0 0 0,0 0 0,0-1 0,0 0 0,-1 0 0,1-1 0,0-1 0,-1 0 0,10-5 0,11-5 0,2 2 0,0 0 0,0 2 0,1 2 0,0 1 0,0 1 0,1 2 0,0 1 0,0 2 0,38 4 0,-69-3 0,0 1 0,0 0 0,0 0 0,0 0 0,0 0 0,0 0 0,-1 1 0,1-1 0,0 1 0,-1 0 0,0-1 0,1 1 0,-1 1 0,0-1 0,0 0 0,0 0 0,0 1 0,0-1 0,0 1 0,-1-1 0,0 1 0,1 0 0,-1 0 0,0 0 0,0 0 0,0 0 0,-1 0 0,1 3 0,2 12 0,-1-1 0,-1 1 0,-1 31 0,-1-28 0,-2 263 0,2-265 0,-1 0 0,-1-1 0,-9 32 0,-2 14 0,10-42 0,0 1 0,-1-1 0,-1 0 0,-16 36 0,19-52 0,0 1 0,-1-1 0,0 0 0,0 0 0,-1 0 0,1 0 0,-1-1 0,0 0 0,-1 0 0,1 0 0,-1-1 0,0 1 0,0-1 0,-1-1 0,1 1 0,-1-1 0,1 0 0,-15 3 0,-13 0 0,-1-2 0,0-1 0,0-2 0,-46-4 0,19 1 0,42 0 0,-40-7 0,-14-2 0,13 11 0,38 1 0,-42-4 0,62 3 0,0-1 0,0 0 0,0 0 0,0 0 0,1 0 0,-1 0 0,1-1 0,-1 1 0,1-1 0,-1 1 0,1-1 0,0 0 0,0 0 0,0 0 0,0 0 0,0-1 0,0 1 0,0 0 0,1-1 0,0 1 0,-1-1 0,1 0 0,0 1 0,0-1 0,0 0 0,0 0 0,1 0 0,-1-4 0,-1-9 0,0-1 0,2 0 0,2-31 0,-1 27 0,2-138 0,-3 155 0,1-1 0,-1 1 0,1 0 0,-1-1 0,1 1 0,1 0 0,-1-1 0,0 1 0,1 0 0,0 0 0,0 0 0,0 1 0,1-1 0,-1 0 0,5-4 0,-2 3 0,0 1 0,0-1 0,1 1 0,0 0 0,0 0 0,0 1 0,0 0 0,0 0 0,8-2 0,0 0 0,0 2 0,0 0 0,0 0 0,1 1 0,0 1 0,-1 1 0,1 0 0,25 3 0,-29-1 0,-1-1 0,1 2 0,-1 0 0,1 0 0,10 5 0,-18-6 0,0-1 0,0 1 0,-1 0 0,1 0 0,0 0 0,-1 1 0,1-1 0,-1 1 0,0-1 0,0 1 0,0 0 0,0 0 0,0 0 0,-1 0 0,1 0 0,-1 0 0,0 0 0,0 0 0,0 0 0,0 6 0,1 1 0,-1 0 0,0 1 0,0-1 0,-1 1 0,-1-1 0,-3 19 0,4-25 0,-2 1 0,1-1 0,0 0 0,-1 0 0,0 1 0,0-1 0,0 0 0,0 0 0,-1-1 0,1 1 0,-1 0 0,0-1 0,0 0 0,0 0 0,-1 0 0,1 0 0,-8 4 0,-2 0 0,-1-1 0,-1-1 0,1 0 0,-1-1 0,0 0 0,0-1 0,-28 1 0,0-2 0,-67-6 0,95 2 0,-1 0 0,0-1 0,1 0 0,-1-1 0,1-1 0,0-1 0,-22-11 0,29 13 0,0-1 0,0 0 0,0-1 0,1 0 0,0 0 0,0-1 0,1 1 0,0-2 0,0 1 0,0 0 0,1-1 0,0 0 0,-7-17 0,-13-31 0,15 34 0,1 1 0,-13-46 0,43 144-341,3-1 0,4-1-1,40 78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5T17:52:38.2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24575,'0'3'0,"0"6"0,0 4 0,0 7 0,4 0 0,0 1 0,1-1 0,-1 2 0,-2-1 0,0 0 0,-1 4 0,-1 1 0,-3 0 0,-2 2 0,0-3-8191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5T17:52:40.7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24575,'0'4'0,"0"4"0,0 5 0,0 4 0,0 2 0,0 6 0,0 1 0,0 1 0,0-1 0,0-2 0,0-1 0,0 0 0,0-2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5T17:52:47.1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7:11:16.12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0,'4'4,"6"2,15 4,11 5,5 0,-1-3,2-3,2-3,17-3,19-2,22-1,17 4,5 1,-10 0,-11-1,-14-1,-17-1,-22-1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7:11:16.51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7:11:16.85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7:11:17.56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05T17:11:19.61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0,'0'5,"0"1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3A3F341-3268-433D-BF60-F301EDCB6EF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DE746A6-042C-4172-9649-0C5DF2D4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03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F341-3268-433D-BF60-F301EDCB6EF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46A6-042C-4172-9649-0C5DF2D4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0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F341-3268-433D-BF60-F301EDCB6EF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46A6-042C-4172-9649-0C5DF2D4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20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F341-3268-433D-BF60-F301EDCB6EF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46A6-042C-4172-9649-0C5DF2D4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5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F341-3268-433D-BF60-F301EDCB6EF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46A6-042C-4172-9649-0C5DF2D4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40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F341-3268-433D-BF60-F301EDCB6EF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46A6-042C-4172-9649-0C5DF2D4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55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F341-3268-433D-BF60-F301EDCB6EF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46A6-042C-4172-9649-0C5DF2D4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79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F341-3268-433D-BF60-F301EDCB6EF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46A6-042C-4172-9649-0C5DF2D4B29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74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F341-3268-433D-BF60-F301EDCB6EF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46A6-042C-4172-9649-0C5DF2D4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5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F341-3268-433D-BF60-F301EDCB6EF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46A6-042C-4172-9649-0C5DF2D4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3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F341-3268-433D-BF60-F301EDCB6EF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46A6-042C-4172-9649-0C5DF2D4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F341-3268-433D-BF60-F301EDCB6EF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46A6-042C-4172-9649-0C5DF2D4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6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F341-3268-433D-BF60-F301EDCB6EF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46A6-042C-4172-9649-0C5DF2D4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0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F341-3268-433D-BF60-F301EDCB6EF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46A6-042C-4172-9649-0C5DF2D4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F341-3268-433D-BF60-F301EDCB6EF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46A6-042C-4172-9649-0C5DF2D4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1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F341-3268-433D-BF60-F301EDCB6EF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46A6-042C-4172-9649-0C5DF2D4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4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3F341-3268-433D-BF60-F301EDCB6EF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746A6-042C-4172-9649-0C5DF2D4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7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A3F341-3268-433D-BF60-F301EDCB6EF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E746A6-042C-4172-9649-0C5DF2D4B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92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gif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.xml"/><Relationship Id="rId21" Type="http://schemas.openxmlformats.org/officeDocument/2006/relationships/customXml" Target="../ink/ink12.xml"/><Relationship Id="rId42" Type="http://schemas.openxmlformats.org/officeDocument/2006/relationships/customXml" Target="../ink/ink27.xml"/><Relationship Id="rId47" Type="http://schemas.openxmlformats.org/officeDocument/2006/relationships/customXml" Target="../ink/ink31.xml"/><Relationship Id="rId63" Type="http://schemas.openxmlformats.org/officeDocument/2006/relationships/customXml" Target="../ink/ink41.xml"/><Relationship Id="rId68" Type="http://schemas.openxmlformats.org/officeDocument/2006/relationships/customXml" Target="../ink/ink43.xml"/><Relationship Id="rId7" Type="http://schemas.openxmlformats.org/officeDocument/2006/relationships/customXml" Target="../ink/ink3.xml"/><Relationship Id="rId71" Type="http://schemas.openxmlformats.org/officeDocument/2006/relationships/image" Target="../media/image33.png"/><Relationship Id="rId2" Type="http://schemas.openxmlformats.org/officeDocument/2006/relationships/image" Target="../media/image9.jpg"/><Relationship Id="rId16" Type="http://schemas.openxmlformats.org/officeDocument/2006/relationships/customXml" Target="../ink/ink9.xml"/><Relationship Id="rId29" Type="http://schemas.openxmlformats.org/officeDocument/2006/relationships/image" Target="../media/image18.png"/><Relationship Id="rId11" Type="http://schemas.openxmlformats.org/officeDocument/2006/relationships/image" Target="../media/image12.png"/><Relationship Id="rId24" Type="http://schemas.openxmlformats.org/officeDocument/2006/relationships/customXml" Target="../ink/ink14.xml"/><Relationship Id="rId32" Type="http://schemas.openxmlformats.org/officeDocument/2006/relationships/customXml" Target="../ink/ink19.xml"/><Relationship Id="rId37" Type="http://schemas.openxmlformats.org/officeDocument/2006/relationships/customXml" Target="../ink/ink22.xml"/><Relationship Id="rId40" Type="http://schemas.openxmlformats.org/officeDocument/2006/relationships/customXml" Target="../ink/ink25.xml"/><Relationship Id="rId45" Type="http://schemas.openxmlformats.org/officeDocument/2006/relationships/customXml" Target="../ink/ink29.xml"/><Relationship Id="rId53" Type="http://schemas.openxmlformats.org/officeDocument/2006/relationships/customXml" Target="../ink/ink36.xml"/><Relationship Id="rId58" Type="http://schemas.openxmlformats.org/officeDocument/2006/relationships/image" Target="../media/image26.png"/><Relationship Id="rId66" Type="http://schemas.openxmlformats.org/officeDocument/2006/relationships/customXml" Target="../ink/ink42.xml"/><Relationship Id="rId5" Type="http://schemas.openxmlformats.org/officeDocument/2006/relationships/customXml" Target="../ink/ink2.xml"/><Relationship Id="rId61" Type="http://schemas.openxmlformats.org/officeDocument/2006/relationships/customXml" Target="../ink/ink40.xml"/><Relationship Id="rId19" Type="http://schemas.openxmlformats.org/officeDocument/2006/relationships/customXml" Target="../ink/ink11.xml"/><Relationship Id="rId14" Type="http://schemas.openxmlformats.org/officeDocument/2006/relationships/image" Target="../media/image13.png"/><Relationship Id="rId22" Type="http://schemas.openxmlformats.org/officeDocument/2006/relationships/customXml" Target="../ink/ink13.xml"/><Relationship Id="rId27" Type="http://schemas.openxmlformats.org/officeDocument/2006/relationships/image" Target="../media/image17.png"/><Relationship Id="rId30" Type="http://schemas.openxmlformats.org/officeDocument/2006/relationships/customXml" Target="../ink/ink18.xml"/><Relationship Id="rId35" Type="http://schemas.openxmlformats.org/officeDocument/2006/relationships/image" Target="../media/image21.png"/><Relationship Id="rId43" Type="http://schemas.openxmlformats.org/officeDocument/2006/relationships/image" Target="../media/image22.png"/><Relationship Id="rId48" Type="http://schemas.openxmlformats.org/officeDocument/2006/relationships/customXml" Target="../ink/ink32.xml"/><Relationship Id="rId56" Type="http://schemas.openxmlformats.org/officeDocument/2006/relationships/image" Target="../media/image25.png"/><Relationship Id="rId64" Type="http://schemas.openxmlformats.org/officeDocument/2006/relationships/image" Target="../media/image29.png"/><Relationship Id="rId69" Type="http://schemas.openxmlformats.org/officeDocument/2006/relationships/image" Target="../media/image32.png"/><Relationship Id="rId8" Type="http://schemas.openxmlformats.org/officeDocument/2006/relationships/image" Target="../media/image11.png"/><Relationship Id="rId51" Type="http://schemas.openxmlformats.org/officeDocument/2006/relationships/customXml" Target="../ink/ink35.xml"/><Relationship Id="rId3" Type="http://schemas.openxmlformats.org/officeDocument/2006/relationships/customXml" Target="../ink/ink1.xml"/><Relationship Id="rId12" Type="http://schemas.openxmlformats.org/officeDocument/2006/relationships/customXml" Target="../ink/ink6.xml"/><Relationship Id="rId17" Type="http://schemas.openxmlformats.org/officeDocument/2006/relationships/customXml" Target="../ink/ink10.xml"/><Relationship Id="rId25" Type="http://schemas.openxmlformats.org/officeDocument/2006/relationships/customXml" Target="../ink/ink15.xml"/><Relationship Id="rId33" Type="http://schemas.openxmlformats.org/officeDocument/2006/relationships/image" Target="../media/image20.png"/><Relationship Id="rId38" Type="http://schemas.openxmlformats.org/officeDocument/2006/relationships/customXml" Target="../ink/ink23.xml"/><Relationship Id="rId46" Type="http://schemas.openxmlformats.org/officeDocument/2006/relationships/customXml" Target="../ink/ink30.xml"/><Relationship Id="rId59" Type="http://schemas.openxmlformats.org/officeDocument/2006/relationships/customXml" Target="../ink/ink39.xml"/><Relationship Id="rId67" Type="http://schemas.openxmlformats.org/officeDocument/2006/relationships/image" Target="../media/image31.png"/><Relationship Id="rId20" Type="http://schemas.openxmlformats.org/officeDocument/2006/relationships/image" Target="../media/image15.png"/><Relationship Id="rId41" Type="http://schemas.openxmlformats.org/officeDocument/2006/relationships/customXml" Target="../ink/ink26.xml"/><Relationship Id="rId54" Type="http://schemas.openxmlformats.org/officeDocument/2006/relationships/image" Target="../media/image24.png"/><Relationship Id="rId62" Type="http://schemas.openxmlformats.org/officeDocument/2006/relationships/image" Target="../media/image28.png"/><Relationship Id="rId70" Type="http://schemas.openxmlformats.org/officeDocument/2006/relationships/customXml" Target="../ink/ink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5" Type="http://schemas.openxmlformats.org/officeDocument/2006/relationships/customXml" Target="../ink/ink8.xml"/><Relationship Id="rId23" Type="http://schemas.openxmlformats.org/officeDocument/2006/relationships/image" Target="../media/image16.png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49" Type="http://schemas.openxmlformats.org/officeDocument/2006/relationships/customXml" Target="../ink/ink33.xml"/><Relationship Id="rId57" Type="http://schemas.openxmlformats.org/officeDocument/2006/relationships/customXml" Target="../ink/ink38.xml"/><Relationship Id="rId10" Type="http://schemas.openxmlformats.org/officeDocument/2006/relationships/customXml" Target="../ink/ink5.xml"/><Relationship Id="rId31" Type="http://schemas.openxmlformats.org/officeDocument/2006/relationships/image" Target="../media/image19.png"/><Relationship Id="rId44" Type="http://schemas.openxmlformats.org/officeDocument/2006/relationships/customXml" Target="../ink/ink28.xml"/><Relationship Id="rId52" Type="http://schemas.openxmlformats.org/officeDocument/2006/relationships/image" Target="../media/image23.png"/><Relationship Id="rId60" Type="http://schemas.openxmlformats.org/officeDocument/2006/relationships/image" Target="../media/image27.png"/><Relationship Id="rId65" Type="http://schemas.openxmlformats.org/officeDocument/2006/relationships/image" Target="../media/image30.png"/><Relationship Id="rId4" Type="http://schemas.openxmlformats.org/officeDocument/2006/relationships/image" Target="../media/image9.png"/><Relationship Id="rId9" Type="http://schemas.openxmlformats.org/officeDocument/2006/relationships/customXml" Target="../ink/ink4.xml"/><Relationship Id="rId13" Type="http://schemas.openxmlformats.org/officeDocument/2006/relationships/customXml" Target="../ink/ink7.xml"/><Relationship Id="rId18" Type="http://schemas.openxmlformats.org/officeDocument/2006/relationships/image" Target="../media/image14.png"/><Relationship Id="rId39" Type="http://schemas.openxmlformats.org/officeDocument/2006/relationships/customXml" Target="../ink/ink24.xml"/><Relationship Id="rId34" Type="http://schemas.openxmlformats.org/officeDocument/2006/relationships/customXml" Target="../ink/ink20.xml"/><Relationship Id="rId50" Type="http://schemas.openxmlformats.org/officeDocument/2006/relationships/customXml" Target="../ink/ink34.xml"/><Relationship Id="rId55" Type="http://schemas.openxmlformats.org/officeDocument/2006/relationships/customXml" Target="../ink/ink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9B4AEF-DAF9-4AF3-8980-A40719819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463" y="790113"/>
            <a:ext cx="10564427" cy="1180730"/>
          </a:xfrm>
        </p:spPr>
        <p:txBody>
          <a:bodyPr>
            <a:noAutofit/>
          </a:bodyPr>
          <a:lstStyle/>
          <a:p>
            <a:r>
              <a:rPr lang="en-US" sz="9600" dirty="0"/>
              <a:t>Anti sleep alarm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5DB2C78-0752-4500-AA92-F2BC1E1D5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2156" y="2061838"/>
            <a:ext cx="6468586" cy="860971"/>
          </a:xfrm>
        </p:spPr>
        <p:txBody>
          <a:bodyPr>
            <a:normAutofit fontScale="92500"/>
          </a:bodyPr>
          <a:lstStyle/>
          <a:p>
            <a:r>
              <a:rPr lang="en-US" sz="4000" dirty="0"/>
              <a:t>CIRCUIT DESIGN With Arduino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3C15394-9701-4A72-AB91-7B0AA4EF5CF6}"/>
              </a:ext>
            </a:extLst>
          </p:cNvPr>
          <p:cNvSpPr txBox="1"/>
          <p:nvPr/>
        </p:nvSpPr>
        <p:spPr>
          <a:xfrm>
            <a:off x="9552373" y="5095783"/>
            <a:ext cx="2237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Milinda</a:t>
            </a:r>
            <a:r>
              <a:rPr lang="en-US" dirty="0"/>
              <a:t> </a:t>
            </a:r>
            <a:r>
              <a:rPr lang="en-US" dirty="0" err="1" smtClean="0"/>
              <a:t>Madusan</a:t>
            </a:r>
            <a:endParaRPr lang="en-US" dirty="0"/>
          </a:p>
          <a:p>
            <a:r>
              <a:rPr lang="en-US" dirty="0" err="1"/>
              <a:t>Nimesha</a:t>
            </a:r>
            <a:r>
              <a:rPr lang="en-US" dirty="0"/>
              <a:t> </a:t>
            </a:r>
            <a:r>
              <a:rPr lang="en-US" dirty="0" err="1"/>
              <a:t>Yasith</a:t>
            </a:r>
            <a:endParaRPr lang="en-US" dirty="0"/>
          </a:p>
          <a:p>
            <a:r>
              <a:rPr lang="en-US" dirty="0" err="1"/>
              <a:t>Erandika</a:t>
            </a:r>
            <a:r>
              <a:rPr lang="en-US" dirty="0"/>
              <a:t> </a:t>
            </a:r>
            <a:r>
              <a:rPr lang="en-US" dirty="0" err="1"/>
              <a:t>Rathnayake</a:t>
            </a:r>
            <a:endParaRPr lang="en-US" dirty="0"/>
          </a:p>
          <a:p>
            <a:r>
              <a:rPr lang="en-US" dirty="0"/>
              <a:t>Danushi </a:t>
            </a:r>
            <a:r>
              <a:rPr lang="en-US" dirty="0" err="1"/>
              <a:t>Mathrage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5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505" y="172871"/>
            <a:ext cx="10131425" cy="1456267"/>
          </a:xfrm>
        </p:spPr>
        <p:txBody>
          <a:bodyPr>
            <a:normAutofit/>
          </a:bodyPr>
          <a:lstStyle/>
          <a:p>
            <a:r>
              <a:rPr lang="en-US" sz="5400" cap="none" dirty="0" smtClean="0"/>
              <a:t>Circuit Diagram</a:t>
            </a:r>
            <a:endParaRPr lang="en-US" sz="5400" cap="non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04" y="1517086"/>
            <a:ext cx="5203351" cy="48527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49420" y="5308979"/>
            <a:ext cx="7369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3.7 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9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0873" y="-138323"/>
            <a:ext cx="4981078" cy="1456267"/>
          </a:xfrm>
        </p:spPr>
        <p:txBody>
          <a:bodyPr>
            <a:normAutofit/>
          </a:bodyPr>
          <a:lstStyle/>
          <a:p>
            <a:r>
              <a:rPr lang="en-US" sz="6000" cap="none" dirty="0"/>
              <a:t>D</a:t>
            </a:r>
            <a:r>
              <a:rPr lang="en-US" sz="6000" cap="none" dirty="0" smtClean="0"/>
              <a:t>esign</a:t>
            </a:r>
            <a:endParaRPr lang="en-US" sz="60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6BBDF1-A295-B91A-C58E-535A7C230A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670" y="4279509"/>
            <a:ext cx="3254768" cy="2441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D674340-0C28-2E2F-E211-56053A4075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674" y="2612451"/>
            <a:ext cx="3254768" cy="24410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21132A7-8471-F638-41FE-998B21EDF1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80" y="453791"/>
            <a:ext cx="3640825" cy="27306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4581" y="1596788"/>
            <a:ext cx="50680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800" dirty="0" smtClean="0">
                <a:solidFill>
                  <a:prstClr val="white"/>
                </a:solidFill>
              </a:rPr>
              <a:t>Circuit </a:t>
            </a:r>
            <a:r>
              <a:rPr lang="en-US" sz="2800" dirty="0">
                <a:solidFill>
                  <a:prstClr val="white"/>
                </a:solidFill>
              </a:rPr>
              <a:t>helps the blind individuals navigate their surroundings safely by alerting them to obstacles in their path.</a:t>
            </a:r>
          </a:p>
        </p:txBody>
      </p:sp>
    </p:spTree>
    <p:extLst>
      <p:ext uri="{BB962C8B-B14F-4D97-AF65-F5344CB8AC3E}">
        <p14:creationId xmlns:p14="http://schemas.microsoft.com/office/powerpoint/2010/main" val="1721185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744" y="126300"/>
            <a:ext cx="10131425" cy="1456267"/>
          </a:xfrm>
        </p:spPr>
        <p:txBody>
          <a:bodyPr/>
          <a:lstStyle/>
          <a:p>
            <a:r>
              <a:rPr lang="en-US" sz="6000" dirty="0" smtClean="0"/>
              <a:t>H</a:t>
            </a:r>
            <a:r>
              <a:rPr lang="en-US" sz="6000" cap="none" dirty="0" smtClean="0"/>
              <a:t>ow</a:t>
            </a:r>
            <a:r>
              <a:rPr lang="en-US" sz="6000" dirty="0" smtClean="0"/>
              <a:t> </a:t>
            </a:r>
            <a:r>
              <a:rPr lang="en-US" sz="6000" cap="none" dirty="0" smtClean="0"/>
              <a:t>it</a:t>
            </a:r>
            <a:r>
              <a:rPr lang="en-US" sz="6000" dirty="0" smtClean="0"/>
              <a:t> </a:t>
            </a:r>
            <a:r>
              <a:rPr lang="en-US" sz="6000" cap="none" dirty="0" smtClean="0"/>
              <a:t>work</a:t>
            </a:r>
            <a:r>
              <a:rPr lang="en-US" sz="6000" dirty="0" smtClean="0"/>
              <a:t>?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996287" y="1841875"/>
            <a:ext cx="1053607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any object comes in front of the ultrasonic sensor, the ultrasonic wave from the sensor will reflect on the object and return to the receiver.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sensor calculates the distance to the obstacle based on the time taken for the ultrasonic waves to return to the receiver.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an obstacle is detected within a predefined range, the echo pin of the ultrasonic sensor sends a signal to the buzzer.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Then the buzzer starts buzzing sound to alert the blind person about the obstacle.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Therefore circuit helps the blind individuals navigate their surroundings safely by alerting them to obstacles in their path.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2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2351CAB-F751-443B-95B4-61B5805C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483" y="1237991"/>
            <a:ext cx="9931035" cy="413793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515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E4DE2A4-6D3D-4FBD-8392-BA0B4D57A620}"/>
              </a:ext>
            </a:extLst>
          </p:cNvPr>
          <p:cNvSpPr txBox="1"/>
          <p:nvPr/>
        </p:nvSpPr>
        <p:spPr>
          <a:xfrm>
            <a:off x="2388093" y="417251"/>
            <a:ext cx="94604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Problem</a:t>
            </a:r>
          </a:p>
          <a:p>
            <a:r>
              <a:rPr lang="en-US" sz="5400" dirty="0"/>
              <a:t>Fall asleep while learning/driving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B1E6EAF-C529-436C-AE4A-6AE155958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340" y="2925396"/>
            <a:ext cx="4579996" cy="3503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2A4374D-9289-4024-B017-4BD4886D7A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758"/>
          <a:stretch/>
        </p:blipFill>
        <p:spPr>
          <a:xfrm>
            <a:off x="343413" y="193852"/>
            <a:ext cx="1988598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AEAB035-87BC-4F1A-84CC-B4DE927468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76" y="2937052"/>
            <a:ext cx="4788024" cy="350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4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887777D-C14F-4003-8401-4FB43F1055FF}"/>
              </a:ext>
            </a:extLst>
          </p:cNvPr>
          <p:cNvSpPr txBox="1"/>
          <p:nvPr/>
        </p:nvSpPr>
        <p:spPr>
          <a:xfrm>
            <a:off x="754602" y="346229"/>
            <a:ext cx="5974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Design Concept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DF49063-BDD4-4B7A-8827-541F16AC4C61}"/>
              </a:ext>
            </a:extLst>
          </p:cNvPr>
          <p:cNvSpPr txBox="1"/>
          <p:nvPr/>
        </p:nvSpPr>
        <p:spPr>
          <a:xfrm>
            <a:off x="618478" y="1546558"/>
            <a:ext cx="109550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Use IR sensors to detect reflected radiations from the eye and use that signal to emit a sound if the user has fall asleep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585B871-228F-4989-B582-F501278A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484" y="3670216"/>
            <a:ext cx="5247032" cy="289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9A0E4C8-042D-4B9A-BA05-8A4BD993DA6F}"/>
              </a:ext>
            </a:extLst>
          </p:cNvPr>
          <p:cNvSpPr txBox="1"/>
          <p:nvPr/>
        </p:nvSpPr>
        <p:spPr>
          <a:xfrm>
            <a:off x="184174" y="390617"/>
            <a:ext cx="7663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Used Components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53A6C7C-87B5-498D-8180-1B72E5B302AF}"/>
              </a:ext>
            </a:extLst>
          </p:cNvPr>
          <p:cNvSpPr txBox="1"/>
          <p:nvPr/>
        </p:nvSpPr>
        <p:spPr>
          <a:xfrm>
            <a:off x="315158" y="1827033"/>
            <a:ext cx="45054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Arduino nano Board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9V Battery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IR Sensor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Goggles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Buzzer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Connecting wires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Toggle Switch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3D3313B-0DE3-4514-95C5-345C8A60B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28" y="2013464"/>
            <a:ext cx="6931980" cy="38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4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AFC45AE-C038-4F2C-BF68-AB6546ECADCE}"/>
              </a:ext>
            </a:extLst>
          </p:cNvPr>
          <p:cNvSpPr txBox="1"/>
          <p:nvPr/>
        </p:nvSpPr>
        <p:spPr>
          <a:xfrm>
            <a:off x="757560" y="506026"/>
            <a:ext cx="57083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Circuit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7805103-93B9-409C-A218-31C183A51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371" y="1800283"/>
            <a:ext cx="6607259" cy="46715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78122ECE-4135-06CF-7F06-64AF8E2A219D}"/>
                  </a:ext>
                </a:extLst>
              </p14:cNvPr>
              <p14:cNvContentPartPr/>
              <p14:nvPr/>
            </p14:nvContentPartPr>
            <p14:xfrm>
              <a:off x="4151968" y="3629601"/>
              <a:ext cx="21384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122ECE-4135-06CF-7F06-64AF8E2A21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7968" y="3521961"/>
                <a:ext cx="321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2D81F8A5-22F5-6CD3-0CC0-9143CB2D8232}"/>
                  </a:ext>
                </a:extLst>
              </p14:cNvPr>
              <p14:cNvContentPartPr/>
              <p14:nvPr/>
            </p14:nvContentPartPr>
            <p14:xfrm>
              <a:off x="4095808" y="3582801"/>
              <a:ext cx="39492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81F8A5-22F5-6CD3-0CC0-9143CB2D823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2168" y="3475161"/>
                <a:ext cx="502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9BBA2E83-F5B4-4B94-6174-F37B1B711F2E}"/>
                  </a:ext>
                </a:extLst>
              </p14:cNvPr>
              <p14:cNvContentPartPr/>
              <p14:nvPr/>
            </p14:nvContentPartPr>
            <p14:xfrm>
              <a:off x="4338448" y="3582801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BBA2E83-F5B4-4B94-6174-F37B1B711F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84448" y="347516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23912420-9412-3602-DC76-7CE6A1AF3ACF}"/>
                  </a:ext>
                </a:extLst>
              </p14:cNvPr>
              <p14:cNvContentPartPr/>
              <p14:nvPr/>
            </p14:nvContentPartPr>
            <p14:xfrm>
              <a:off x="4282288" y="3629601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3912420-9412-3602-DC76-7CE6A1AF3A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28648" y="352196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45BC8753-1EAE-9B36-69F8-70187E472D5C}"/>
                  </a:ext>
                </a:extLst>
              </p14:cNvPr>
              <p14:cNvContentPartPr/>
              <p14:nvPr/>
            </p14:nvContentPartPr>
            <p14:xfrm>
              <a:off x="7156528" y="979641"/>
              <a:ext cx="416520" cy="38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BC8753-1EAE-9B36-69F8-70187E472D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02888" y="871641"/>
                <a:ext cx="5241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A726577A-58E6-6547-F37F-29813DC1852E}"/>
                  </a:ext>
                </a:extLst>
              </p14:cNvPr>
              <p14:cNvContentPartPr/>
              <p14:nvPr/>
            </p14:nvContentPartPr>
            <p14:xfrm>
              <a:off x="7585288" y="1017081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26577A-58E6-6547-F37F-29813DC185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31648" y="90908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FC86930E-644F-16F3-EF56-0D079625591C}"/>
                  </a:ext>
                </a:extLst>
              </p14:cNvPr>
              <p14:cNvContentPartPr/>
              <p14:nvPr/>
            </p14:nvContentPartPr>
            <p14:xfrm>
              <a:off x="7585288" y="1017081"/>
              <a:ext cx="360" cy="3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C86930E-644F-16F3-EF56-0D079625591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31648" y="909081"/>
                <a:ext cx="1080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53D378B3-1308-2D0C-C71F-FE59278B9133}"/>
                  </a:ext>
                </a:extLst>
              </p14:cNvPr>
              <p14:cNvContentPartPr/>
              <p14:nvPr/>
            </p14:nvContentPartPr>
            <p14:xfrm>
              <a:off x="4590448" y="3965481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3D378B3-1308-2D0C-C71F-FE59278B913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36808" y="385784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3E5A694C-5F00-FD83-009A-E7FB158F1092}"/>
                  </a:ext>
                </a:extLst>
              </p14:cNvPr>
              <p14:cNvContentPartPr/>
              <p14:nvPr/>
            </p14:nvContentPartPr>
            <p14:xfrm>
              <a:off x="4711768" y="3218841"/>
              <a:ext cx="360" cy="3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E5A694C-5F00-FD83-009A-E7FB158F109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58128" y="3110841"/>
                <a:ext cx="1080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944BCF96-F757-7FD0-7216-DE77AEE49D29}"/>
                  </a:ext>
                </a:extLst>
              </p14:cNvPr>
              <p14:cNvContentPartPr/>
              <p14:nvPr/>
            </p14:nvContentPartPr>
            <p14:xfrm>
              <a:off x="4721128" y="3377601"/>
              <a:ext cx="3960" cy="3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44BCF96-F757-7FD0-7216-DE77AEE49D2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667128" y="3269601"/>
                <a:ext cx="1116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E4162558-03BA-A3D5-15AF-0815371BE911}"/>
                  </a:ext>
                </a:extLst>
              </p14:cNvPr>
              <p14:cNvContentPartPr/>
              <p14:nvPr/>
            </p14:nvContentPartPr>
            <p14:xfrm>
              <a:off x="4233508" y="3685004"/>
              <a:ext cx="956520" cy="243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162558-03BA-A3D5-15AF-0815371BE91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79868" y="3577004"/>
                <a:ext cx="10641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0296006D-D95E-EF26-29B8-332423B58C52}"/>
                  </a:ext>
                </a:extLst>
              </p14:cNvPr>
              <p14:cNvContentPartPr/>
              <p14:nvPr/>
            </p14:nvContentPartPr>
            <p14:xfrm>
              <a:off x="-615872" y="848961"/>
              <a:ext cx="39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296006D-D95E-EF26-29B8-332423B58C5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669872" y="741321"/>
                <a:ext cx="111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850CD5B1-EB7A-9A34-714A-16A932F7E3EE}"/>
                  </a:ext>
                </a:extLst>
              </p14:cNvPr>
              <p14:cNvContentPartPr/>
              <p14:nvPr/>
            </p14:nvContentPartPr>
            <p14:xfrm>
              <a:off x="4161328" y="3675321"/>
              <a:ext cx="343080" cy="10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50CD5B1-EB7A-9A34-714A-16A932F7E3E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07328" y="3567321"/>
                <a:ext cx="4507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3D33FE56-A194-D67B-0F85-36E3BC3640F8}"/>
                  </a:ext>
                </a:extLst>
              </p14:cNvPr>
              <p14:cNvContentPartPr/>
              <p14:nvPr/>
            </p14:nvContentPartPr>
            <p14:xfrm>
              <a:off x="8471968" y="1371321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D33FE56-A194-D67B-0F85-36E3BC3640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17968" y="126368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0F59ABC9-088B-9BE8-B02D-7D1F8FD423E3}"/>
                  </a:ext>
                </a:extLst>
              </p14:cNvPr>
              <p14:cNvContentPartPr/>
              <p14:nvPr/>
            </p14:nvContentPartPr>
            <p14:xfrm>
              <a:off x="8471968" y="1371321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F59ABC9-088B-9BE8-B02D-7D1F8FD423E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17968" y="126368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29CB3A9D-AAF0-D6AD-3ABD-5BCC1CAD60DB}"/>
                  </a:ext>
                </a:extLst>
              </p14:cNvPr>
              <p14:cNvContentPartPr/>
              <p14:nvPr/>
            </p14:nvContentPartPr>
            <p14:xfrm>
              <a:off x="11248648" y="1623321"/>
              <a:ext cx="830160" cy="512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9CB3A9D-AAF0-D6AD-3ABD-5BCC1CAD60D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194648" y="1515681"/>
                <a:ext cx="937800" cy="7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A4DC34A8-7AA4-37CF-1281-B4A4605AC84E}"/>
                  </a:ext>
                </a:extLst>
              </p14:cNvPr>
              <p14:cNvContentPartPr/>
              <p14:nvPr/>
            </p14:nvContentPartPr>
            <p14:xfrm>
              <a:off x="4133608" y="3657321"/>
              <a:ext cx="793440" cy="75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4DC34A8-7AA4-37CF-1281-B4A4605AC84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9608" y="3549681"/>
                <a:ext cx="90108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799A2752-C95B-7032-386A-C9F0B8ECF26B}"/>
                  </a:ext>
                </a:extLst>
              </p14:cNvPr>
              <p14:cNvContentPartPr/>
              <p14:nvPr/>
            </p14:nvContentPartPr>
            <p14:xfrm>
              <a:off x="4616728" y="3629601"/>
              <a:ext cx="692640" cy="66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99A2752-C95B-7032-386A-C9F0B8ECF26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62728" y="3521601"/>
                <a:ext cx="8002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C4C57C58-A909-2E2D-AAE8-2E471A641BA1}"/>
                  </a:ext>
                </a:extLst>
              </p14:cNvPr>
              <p14:cNvContentPartPr/>
              <p14:nvPr/>
            </p14:nvContentPartPr>
            <p14:xfrm>
              <a:off x="4183500" y="3573660"/>
              <a:ext cx="1035360" cy="130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4C57C58-A909-2E2D-AAE8-2E471A641BA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20500" y="3510660"/>
                <a:ext cx="11610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2DB8842F-9975-1198-5E91-3151710B918E}"/>
                  </a:ext>
                </a:extLst>
              </p14:cNvPr>
              <p14:cNvContentPartPr/>
              <p14:nvPr/>
            </p14:nvContentPartPr>
            <p14:xfrm>
              <a:off x="7604580" y="3001980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DB8842F-9975-1198-5E91-3151710B918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41580" y="293934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042617CE-E234-871E-26C3-DD8CFE26E6DE}"/>
              </a:ext>
            </a:extLst>
          </p:cNvPr>
          <p:cNvGrpSpPr/>
          <p:nvPr/>
        </p:nvGrpSpPr>
        <p:grpSpPr>
          <a:xfrm>
            <a:off x="7558860" y="1909740"/>
            <a:ext cx="1663920" cy="978480"/>
            <a:chOff x="7558860" y="1909740"/>
            <a:chExt cx="1663920" cy="97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xmlns="" id="{98CBC015-83D1-60BE-2BF5-F18C473E0964}"/>
                    </a:ext>
                  </a:extLst>
                </p14:cNvPr>
                <p14:cNvContentPartPr/>
                <p14:nvPr/>
              </p14:nvContentPartPr>
              <p14:xfrm>
                <a:off x="7566780" y="2887860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8CBC015-83D1-60BE-2BF5-F18C473E096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03780" y="28252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xmlns="" id="{F676B048-0DB0-0594-6649-0A39595768A1}"/>
                    </a:ext>
                  </a:extLst>
                </p14:cNvPr>
                <p14:cNvContentPartPr/>
                <p14:nvPr/>
              </p14:nvContentPartPr>
              <p14:xfrm>
                <a:off x="7566780" y="2773380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676B048-0DB0-0594-6649-0A39595768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03780" y="27107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xmlns="" id="{34870354-2990-464D-F877-626AE417BB13}"/>
                    </a:ext>
                  </a:extLst>
                </p14:cNvPr>
                <p14:cNvContentPartPr/>
                <p14:nvPr/>
              </p14:nvContentPartPr>
              <p14:xfrm>
                <a:off x="7558860" y="2681940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4870354-2990-464D-F877-626AE417BB1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95860" y="26193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xmlns="" id="{D0AD6B02-5A4F-36D9-12B0-F1AFAA452D75}"/>
                    </a:ext>
                  </a:extLst>
                </p14:cNvPr>
                <p14:cNvContentPartPr/>
                <p14:nvPr/>
              </p14:nvContentPartPr>
              <p14:xfrm>
                <a:off x="7574340" y="259050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0AD6B02-5A4F-36D9-12B0-F1AFAA452D7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11340" y="25278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xmlns="" id="{61A2C0BA-FD23-284F-CF9D-A5E1E0B2A6F1}"/>
                    </a:ext>
                  </a:extLst>
                </p14:cNvPr>
                <p14:cNvContentPartPr/>
                <p14:nvPr/>
              </p14:nvContentPartPr>
              <p14:xfrm>
                <a:off x="7589460" y="249150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A2C0BA-FD23-284F-CF9D-A5E1E0B2A6F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26460" y="24288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xmlns="" id="{918D5144-795D-278C-4252-99DC225DEA57}"/>
                    </a:ext>
                  </a:extLst>
                </p14:cNvPr>
                <p14:cNvContentPartPr/>
                <p14:nvPr/>
              </p14:nvContentPartPr>
              <p14:xfrm>
                <a:off x="7612500" y="2407620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18D5144-795D-278C-4252-99DC225DEA5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49500" y="23449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xmlns="" id="{EE37CFFE-55CD-940A-0FE1-240EB95B1981}"/>
                    </a:ext>
                  </a:extLst>
                </p14:cNvPr>
                <p14:cNvContentPartPr/>
                <p14:nvPr/>
              </p14:nvContentPartPr>
              <p14:xfrm>
                <a:off x="7620060" y="1909740"/>
                <a:ext cx="1602720" cy="541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E37CFFE-55CD-940A-0FE1-240EB95B198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57420" y="1846740"/>
                  <a:ext cx="1728360" cy="6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xmlns="" id="{97F6FA6E-0E9E-D7A2-E2BE-4073CCFF5309}"/>
                    </a:ext>
                  </a:extLst>
                </p14:cNvPr>
                <p14:cNvContentPartPr/>
                <p14:nvPr/>
              </p14:nvContentPartPr>
              <p14:xfrm>
                <a:off x="8168700" y="254478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7F6FA6E-0E9E-D7A2-E2BE-4073CCFF53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05700" y="24821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xmlns="" id="{B85680EC-E96E-E264-FD7C-30D0EDF96523}"/>
                    </a:ext>
                  </a:extLst>
                </p14:cNvPr>
                <p14:cNvContentPartPr/>
                <p14:nvPr/>
              </p14:nvContentPartPr>
              <p14:xfrm>
                <a:off x="8161140" y="261354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85680EC-E96E-E264-FD7C-30D0EDF965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98140" y="25509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xmlns="" id="{9537F914-4558-2B0D-8BD5-A555D160F692}"/>
                    </a:ext>
                  </a:extLst>
                </p14:cNvPr>
                <p14:cNvContentPartPr/>
                <p14:nvPr/>
              </p14:nvContentPartPr>
              <p14:xfrm>
                <a:off x="8176260" y="272010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537F914-4558-2B0D-8BD5-A555D160F69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13260" y="26574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xmlns="" id="{5FE7F9DF-8612-2CC7-9CA0-8C64C3E8D78A}"/>
                    </a:ext>
                  </a:extLst>
                </p14:cNvPr>
                <p14:cNvContentPartPr/>
                <p14:nvPr/>
              </p14:nvContentPartPr>
              <p14:xfrm>
                <a:off x="8206860" y="283422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FE7F9DF-8612-2CC7-9CA0-8C64C3E8D78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43860" y="27715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xmlns="" id="{238F5506-3FC0-B18D-D546-68CBD0B1CF81}"/>
                  </a:ext>
                </a:extLst>
              </p14:cNvPr>
              <p14:cNvContentPartPr/>
              <p14:nvPr/>
            </p14:nvContentPartPr>
            <p14:xfrm>
              <a:off x="8168700" y="2933580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38F5506-3FC0-B18D-D546-68CBD0B1CF8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05700" y="28709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xmlns="" id="{F128152B-E89E-4E62-BA16-DC2A4D9AD090}"/>
                  </a:ext>
                </a:extLst>
              </p14:cNvPr>
              <p14:cNvContentPartPr/>
              <p14:nvPr/>
            </p14:nvContentPartPr>
            <p14:xfrm>
              <a:off x="8161140" y="3070740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128152B-E89E-4E62-BA16-DC2A4D9AD09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98140" y="30081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xmlns="" id="{14E17372-89A3-0126-44D3-0C5118D1BA86}"/>
                  </a:ext>
                </a:extLst>
              </p14:cNvPr>
              <p14:cNvContentPartPr/>
              <p14:nvPr/>
            </p14:nvContentPartPr>
            <p14:xfrm>
              <a:off x="8107500" y="3100980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4E17372-89A3-0126-44D3-0C5118D1BA8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44500" y="30383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xmlns="" id="{F130CD38-61F5-54C2-4603-13A6834BA853}"/>
                  </a:ext>
                </a:extLst>
              </p14:cNvPr>
              <p14:cNvContentPartPr/>
              <p14:nvPr/>
            </p14:nvContentPartPr>
            <p14:xfrm>
              <a:off x="4943100" y="3421020"/>
              <a:ext cx="360" cy="374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F130CD38-61F5-54C2-4603-13A6834BA85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925100" y="3403020"/>
                <a:ext cx="3600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xmlns="" id="{ED20E882-BE4E-7BFD-70C4-CA5AE7508562}"/>
                  </a:ext>
                </a:extLst>
              </p14:cNvPr>
              <p14:cNvContentPartPr/>
              <p14:nvPr/>
            </p14:nvContentPartPr>
            <p14:xfrm>
              <a:off x="4950660" y="3421740"/>
              <a:ext cx="360" cy="319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D20E882-BE4E-7BFD-70C4-CA5AE750856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932660" y="3404100"/>
                <a:ext cx="360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xmlns="" id="{B7387DF8-0D6A-0F99-7E63-0A8ACC89F8A4}"/>
                  </a:ext>
                </a:extLst>
              </p14:cNvPr>
              <p14:cNvContentPartPr/>
              <p14:nvPr/>
            </p14:nvContentPartPr>
            <p14:xfrm>
              <a:off x="4744740" y="3406260"/>
              <a:ext cx="360" cy="3276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7387DF8-0D6A-0F99-7E63-0A8ACC89F8A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727100" y="3388620"/>
                <a:ext cx="3600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xmlns="" id="{1DFFA1B1-9ABC-12D8-8442-9C0EAC5AADDC}"/>
                  </a:ext>
                </a:extLst>
              </p14:cNvPr>
              <p14:cNvContentPartPr/>
              <p14:nvPr/>
            </p14:nvContentPartPr>
            <p14:xfrm>
              <a:off x="4752300" y="3421740"/>
              <a:ext cx="360" cy="3121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DFFA1B1-9ABC-12D8-8442-9C0EAC5AADD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734660" y="3403740"/>
                <a:ext cx="3600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xmlns="" id="{8352B6E7-3600-47CB-A175-960FA422EC9C}"/>
                  </a:ext>
                </a:extLst>
              </p14:cNvPr>
              <p14:cNvContentPartPr/>
              <p14:nvPr/>
            </p14:nvContentPartPr>
            <p14:xfrm>
              <a:off x="5125980" y="3483660"/>
              <a:ext cx="360" cy="3034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352B6E7-3600-47CB-A175-960FA422EC9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107980" y="3466020"/>
                <a:ext cx="3600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xmlns="" id="{2FF58B6D-1312-57E0-9762-DD2F95076A2A}"/>
                  </a:ext>
                </a:extLst>
              </p14:cNvPr>
              <p14:cNvContentPartPr/>
              <p14:nvPr/>
            </p14:nvContentPartPr>
            <p14:xfrm>
              <a:off x="5133540" y="3475020"/>
              <a:ext cx="360" cy="3578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FF58B6D-1312-57E0-9762-DD2F95076A2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115540" y="3457380"/>
                <a:ext cx="360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xmlns="" id="{7CA118BB-2B6F-90C6-B557-68B4B506D1B1}"/>
                  </a:ext>
                </a:extLst>
              </p14:cNvPr>
              <p14:cNvContentPartPr/>
              <p14:nvPr/>
            </p14:nvContentPartPr>
            <p14:xfrm>
              <a:off x="7839300" y="4218540"/>
              <a:ext cx="444960" cy="3384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CA118BB-2B6F-90C6-B557-68B4B506D1B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776660" y="4155900"/>
                <a:ext cx="570600" cy="464040"/>
              </a:xfrm>
              <a:prstGeom prst="rect">
                <a:avLst/>
              </a:prstGeom>
            </p:spPr>
          </p:pic>
        </mc:Fallback>
      </mc:AlternateContent>
      <p:pic>
        <p:nvPicPr>
          <p:cNvPr id="59" name="Picture 58">
            <a:extLst>
              <a:ext uri="{FF2B5EF4-FFF2-40B4-BE49-F238E27FC236}">
                <a16:creationId xmlns:a16="http://schemas.microsoft.com/office/drawing/2014/main" xmlns="" id="{5BEBF6B1-1BEB-0460-1085-D8F1BED1BB12}"/>
              </a:ext>
            </a:extLst>
          </p:cNvPr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 rot="16200000">
            <a:off x="7608568" y="4226157"/>
            <a:ext cx="408617" cy="589247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12B5618B-CE62-3C88-C469-17C7B027098C}"/>
              </a:ext>
            </a:extLst>
          </p:cNvPr>
          <p:cNvGrpSpPr/>
          <p:nvPr/>
        </p:nvGrpSpPr>
        <p:grpSpPr>
          <a:xfrm>
            <a:off x="8099940" y="4586820"/>
            <a:ext cx="8280" cy="162000"/>
            <a:chOff x="8099940" y="4586820"/>
            <a:chExt cx="8280" cy="16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xmlns="" id="{1423DAE9-56B8-BC42-36BE-B74D3FEB51B9}"/>
                    </a:ext>
                  </a:extLst>
                </p14:cNvPr>
                <p14:cNvContentPartPr/>
                <p14:nvPr/>
              </p14:nvContentPartPr>
              <p14:xfrm>
                <a:off x="8099940" y="4640460"/>
                <a:ext cx="8280" cy="108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423DAE9-56B8-BC42-36BE-B74D3FEB51B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81940" y="4622820"/>
                  <a:ext cx="439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xmlns="" id="{B714954C-D313-6AFB-F6AB-D7829DFEBF8D}"/>
                    </a:ext>
                  </a:extLst>
                </p14:cNvPr>
                <p14:cNvContentPartPr/>
                <p14:nvPr/>
              </p14:nvContentPartPr>
              <p14:xfrm>
                <a:off x="8099940" y="4586820"/>
                <a:ext cx="360" cy="92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714954C-D313-6AFB-F6AB-D7829DFEBF8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81940" y="4569180"/>
                  <a:ext cx="360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xmlns="" id="{85660DF3-708A-C33A-5E72-64E947C3A962}"/>
                    </a:ext>
                  </a:extLst>
                </p14:cNvPr>
                <p14:cNvContentPartPr/>
                <p14:nvPr/>
              </p14:nvContentPartPr>
              <p14:xfrm>
                <a:off x="8107500" y="4708860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5660DF3-708A-C33A-5E72-64E947C3A9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89500" y="46912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18CAFDD-2B84-4BA2-9F4D-1F165C0CBD06}"/>
              </a:ext>
            </a:extLst>
          </p:cNvPr>
          <p:cNvSpPr/>
          <p:nvPr/>
        </p:nvSpPr>
        <p:spPr>
          <a:xfrm>
            <a:off x="3124940" y="3284738"/>
            <a:ext cx="668698" cy="1506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IR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05DF294-817E-4D0E-9D41-94D7A9B1A002}"/>
              </a:ext>
            </a:extLst>
          </p:cNvPr>
          <p:cNvSpPr/>
          <p:nvPr/>
        </p:nvSpPr>
        <p:spPr>
          <a:xfrm>
            <a:off x="7574340" y="3965481"/>
            <a:ext cx="362297" cy="168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8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63E0C90-C84B-44E9-908B-7381FE385DBA}"/>
              </a:ext>
            </a:extLst>
          </p:cNvPr>
          <p:cNvSpPr txBox="1"/>
          <p:nvPr/>
        </p:nvSpPr>
        <p:spPr>
          <a:xfrm>
            <a:off x="408373" y="355106"/>
            <a:ext cx="11132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How The Design Solve The Given Problem?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27F3906-E3EC-4335-BB33-DC18B7F6ABC2}"/>
              </a:ext>
            </a:extLst>
          </p:cNvPr>
          <p:cNvSpPr txBox="1"/>
          <p:nvPr/>
        </p:nvSpPr>
        <p:spPr>
          <a:xfrm>
            <a:off x="201228" y="2827837"/>
            <a:ext cx="58947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If the driver fall asleep while driving, A noise indicating system starts to generate a noise and keep the driver awake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F430CC8-6595-4ED6-896A-2A45AF82EE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03" b="22331"/>
          <a:stretch/>
        </p:blipFill>
        <p:spPr>
          <a:xfrm>
            <a:off x="6303146" y="2771988"/>
            <a:ext cx="5143500" cy="297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704" y="832513"/>
            <a:ext cx="10896018" cy="2375375"/>
          </a:xfrm>
        </p:spPr>
        <p:txBody>
          <a:bodyPr>
            <a:normAutofit/>
          </a:bodyPr>
          <a:lstStyle/>
          <a:p>
            <a:r>
              <a:rPr lang="en-US" sz="7200" dirty="0"/>
              <a:t>SMART GLASSES FOR BLIND PEOPLES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WITHOUT ARDUINO</a:t>
            </a:r>
          </a:p>
        </p:txBody>
      </p:sp>
    </p:spTree>
    <p:extLst>
      <p:ext uri="{BB962C8B-B14F-4D97-AF65-F5344CB8AC3E}">
        <p14:creationId xmlns:p14="http://schemas.microsoft.com/office/powerpoint/2010/main" val="152292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D</a:t>
            </a:r>
            <a:r>
              <a:rPr lang="en-US" sz="6000" cap="none" dirty="0" smtClean="0"/>
              <a:t>esign</a:t>
            </a:r>
            <a:r>
              <a:rPr lang="en-US" sz="6000" dirty="0" smtClean="0"/>
              <a:t> </a:t>
            </a:r>
            <a:r>
              <a:rPr lang="en-US" sz="6000" cap="none" dirty="0" smtClean="0"/>
              <a:t>concept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96287" y="2238233"/>
            <a:ext cx="10249468" cy="337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049" y="2238233"/>
            <a:ext cx="101402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The importance of smart glasses for blind people lies in their potential to significantly improve the quality of life and independence of visually impaired individuals.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We can use hardware components to implement these circuits instead of using Arduino</a:t>
            </a:r>
          </a:p>
        </p:txBody>
      </p:sp>
    </p:spTree>
    <p:extLst>
      <p:ext uri="{BB962C8B-B14F-4D97-AF65-F5344CB8AC3E}">
        <p14:creationId xmlns:p14="http://schemas.microsoft.com/office/powerpoint/2010/main" val="380574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7883739" cy="1400530"/>
          </a:xfrm>
        </p:spPr>
        <p:txBody>
          <a:bodyPr/>
          <a:lstStyle/>
          <a:p>
            <a:r>
              <a:rPr lang="en-US" sz="6000" dirty="0" smtClean="0"/>
              <a:t>U</a:t>
            </a:r>
            <a:r>
              <a:rPr lang="en-US" sz="6000" cap="none" dirty="0" smtClean="0"/>
              <a:t>sed</a:t>
            </a:r>
            <a:r>
              <a:rPr lang="en-US" sz="6000" dirty="0"/>
              <a:t> </a:t>
            </a:r>
            <a:r>
              <a:rPr lang="en-US" sz="6000" dirty="0" smtClean="0"/>
              <a:t>C</a:t>
            </a:r>
            <a:r>
              <a:rPr lang="en-US" sz="6000" cap="none" dirty="0" smtClean="0"/>
              <a:t>omponents</a:t>
            </a:r>
            <a:endParaRPr lang="en-US" sz="6000" cap="none" dirty="0"/>
          </a:p>
        </p:txBody>
      </p:sp>
      <p:sp>
        <p:nvSpPr>
          <p:cNvPr id="3" name="TextBox 2"/>
          <p:cNvSpPr txBox="1"/>
          <p:nvPr/>
        </p:nvSpPr>
        <p:spPr>
          <a:xfrm>
            <a:off x="1392159" y="1853248"/>
            <a:ext cx="63916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Ultrasonic Sensor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555 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100uF Capacitors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10uF Capacitor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1K Resistor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10K Potentiometer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Buzzer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3.7V Battery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Switch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wire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Female header pin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346168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255</TotalTime>
  <Words>302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Anti sleep alarm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SMART GLASSES FOR BLIND PEOPLES</vt:lpstr>
      <vt:lpstr>Design concept </vt:lpstr>
      <vt:lpstr>Used Components</vt:lpstr>
      <vt:lpstr>Circuit Diagram</vt:lpstr>
      <vt:lpstr>Design</vt:lpstr>
      <vt:lpstr>How it work?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 sleep alarm</dc:title>
  <dc:creator>danushi matharage</dc:creator>
  <cp:lastModifiedBy>Microsoft account</cp:lastModifiedBy>
  <cp:revision>13</cp:revision>
  <dcterms:created xsi:type="dcterms:W3CDTF">2024-04-04T17:06:12Z</dcterms:created>
  <dcterms:modified xsi:type="dcterms:W3CDTF">2024-04-06T01:35:42Z</dcterms:modified>
</cp:coreProperties>
</file>