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Arvo"/>
      <p:regular r:id="rId30"/>
      <p:bold r:id="rId31"/>
      <p:italic r:id="rId32"/>
      <p:boldItalic r:id="rId33"/>
    </p:embeddedFont>
    <p:embeddedFont>
      <p:font typeface="Roboto Condensed"/>
      <p:regular r:id="rId34"/>
      <p:bold r:id="rId35"/>
      <p:italic r:id="rId36"/>
      <p:boldItalic r:id="rId37"/>
    </p:embeddedFont>
    <p:embeddedFont>
      <p:font typeface="Poppins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5">
          <p15:clr>
            <a:srgbClr val="747775"/>
          </p15:clr>
        </p15:guide>
        <p15:guide id="2" pos="720">
          <p15:clr>
            <a:srgbClr val="747775"/>
          </p15:clr>
        </p15:guide>
        <p15:guide id="3" pos="257">
          <p15:clr>
            <a:srgbClr val="747775"/>
          </p15:clr>
        </p15:guide>
        <p15:guide id="4" orient="horz" pos="582">
          <p15:clr>
            <a:srgbClr val="747775"/>
          </p15:clr>
        </p15:guide>
        <p15:guide id="5" pos="144">
          <p15:clr>
            <a:srgbClr val="747775"/>
          </p15:clr>
        </p15:guide>
        <p15:guide id="6" orient="horz" pos="408">
          <p15:clr>
            <a:srgbClr val="747775"/>
          </p15:clr>
        </p15:guide>
        <p15:guide id="7" orient="horz" pos="144">
          <p15:clr>
            <a:srgbClr val="747775"/>
          </p15:clr>
        </p15:guide>
        <p15:guide id="8" orient="horz" pos="113">
          <p15:clr>
            <a:srgbClr val="747775"/>
          </p15:clr>
        </p15:guide>
        <p15:guide id="9" orient="horz" pos="1224">
          <p15:clr>
            <a:srgbClr val="747775"/>
          </p15:clr>
        </p15:guide>
        <p15:guide id="10" pos="268">
          <p15:clr>
            <a:srgbClr val="747775"/>
          </p15:clr>
        </p15:guide>
        <p15:guide id="11" orient="horz" pos="2592">
          <p15:clr>
            <a:srgbClr val="747775"/>
          </p15:clr>
        </p15:guide>
        <p15:guide id="12" pos="76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13CD9C-A6AE-4689-AC2D-F83F50C3B8DF}">
  <a:tblStyle styleId="{6213CD9C-A6AE-4689-AC2D-F83F50C3B8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5"/>
        <p:guide pos="720"/>
        <p:guide pos="257"/>
        <p:guide pos="582" orient="horz"/>
        <p:guide pos="144"/>
        <p:guide pos="408" orient="horz"/>
        <p:guide pos="144" orient="horz"/>
        <p:guide pos="113" orient="horz"/>
        <p:guide pos="1224" orient="horz"/>
        <p:guide pos="268"/>
        <p:guide pos="2592" orient="horz"/>
        <p:guide pos="76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Medium-italic.fntdata"/><Relationship Id="rId20" Type="http://schemas.openxmlformats.org/officeDocument/2006/relationships/slide" Target="slides/slide13.xml"/><Relationship Id="rId41" Type="http://schemas.openxmlformats.org/officeDocument/2006/relationships/font" Target="fonts/PoppinsMedium-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rvo-bold.fntdata"/><Relationship Id="rId30" Type="http://schemas.openxmlformats.org/officeDocument/2006/relationships/font" Target="fonts/Arvo-regular.fntdata"/><Relationship Id="rId11" Type="http://schemas.openxmlformats.org/officeDocument/2006/relationships/slide" Target="slides/slide4.xml"/><Relationship Id="rId33" Type="http://schemas.openxmlformats.org/officeDocument/2006/relationships/font" Target="fonts/Arvo-boldItalic.fntdata"/><Relationship Id="rId10" Type="http://schemas.openxmlformats.org/officeDocument/2006/relationships/slide" Target="slides/slide3.xml"/><Relationship Id="rId32" Type="http://schemas.openxmlformats.org/officeDocument/2006/relationships/font" Target="fonts/Arvo-italic.fntdata"/><Relationship Id="rId13" Type="http://schemas.openxmlformats.org/officeDocument/2006/relationships/slide" Target="slides/slide6.xml"/><Relationship Id="rId35" Type="http://schemas.openxmlformats.org/officeDocument/2006/relationships/font" Target="fonts/RobotoCondensed-bold.fntdata"/><Relationship Id="rId12" Type="http://schemas.openxmlformats.org/officeDocument/2006/relationships/slide" Target="slides/slide5.xml"/><Relationship Id="rId34" Type="http://schemas.openxmlformats.org/officeDocument/2006/relationships/font" Target="fonts/RobotoCondensed-regular.fntdata"/><Relationship Id="rId15" Type="http://schemas.openxmlformats.org/officeDocument/2006/relationships/slide" Target="slides/slide8.xml"/><Relationship Id="rId37" Type="http://schemas.openxmlformats.org/officeDocument/2006/relationships/font" Target="fonts/RobotoCondensed-boldItalic.fntdata"/><Relationship Id="rId14" Type="http://schemas.openxmlformats.org/officeDocument/2006/relationships/slide" Target="slides/slide7.xml"/><Relationship Id="rId36" Type="http://schemas.openxmlformats.org/officeDocument/2006/relationships/font" Target="fonts/RobotoCondensed-italic.fntdata"/><Relationship Id="rId17" Type="http://schemas.openxmlformats.org/officeDocument/2006/relationships/slide" Target="slides/slide10.xml"/><Relationship Id="rId39" Type="http://schemas.openxmlformats.org/officeDocument/2006/relationships/font" Target="fonts/PoppinsMedium-bold.fntdata"/><Relationship Id="rId16" Type="http://schemas.openxmlformats.org/officeDocument/2006/relationships/slide" Target="slides/slide9.xml"/><Relationship Id="rId38" Type="http://schemas.openxmlformats.org/officeDocument/2006/relationships/font" Target="fonts/PoppinsMedium-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8d577c74b_1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68d577c74b_1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c3420d1357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c3420d135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3420d1357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c3420d1357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c3420d1357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2c3420d1357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c3420d1357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c3420d1357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68d577c74b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268d577c74b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c3420d1357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c3420d1357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Show devices, conection types</a:t>
            </a:r>
            <a:endParaRPr/>
          </a:p>
          <a:p>
            <a:pPr indent="0" lvl="0" marL="0" rtl="0" algn="l">
              <a:lnSpc>
                <a:spcPct val="100000"/>
              </a:lnSpc>
              <a:spcBef>
                <a:spcPts val="0"/>
              </a:spcBef>
              <a:spcAft>
                <a:spcPts val="0"/>
              </a:spcAft>
              <a:buSzPts val="1100"/>
              <a:buNone/>
            </a:pPr>
            <a:r>
              <a:rPr lang="en"/>
              <a:t>Show reachability in every ports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c3420d1357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2c3420d1357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c3420d1357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c3420d1357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c3420d1357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g2c3420d1357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c3420d1357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2c3420d1357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8d577c74b_1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68d577c74b_1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c3420d1357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2c3420d1357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c3420d1357_0_3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2c3420d1357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68d577c74b_1_6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268d577c74b_1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3420d1357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c3420d1357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8d577c74b_1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68d577c74b_1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8d577c74b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68d577c74b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3420d135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c3420d135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8d577c74b_2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68d577c74b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3420d1357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2c3420d1357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c3420d1357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c3420d1357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179973" y="657775"/>
            <a:ext cx="16638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6" name="Google Shape;56;p14"/>
          <p:cNvGrpSpPr/>
          <p:nvPr/>
        </p:nvGrpSpPr>
        <p:grpSpPr>
          <a:xfrm>
            <a:off x="0" y="-7100"/>
            <a:ext cx="8454400" cy="5150600"/>
            <a:chOff x="0" y="-7100"/>
            <a:chExt cx="8454400" cy="5150600"/>
          </a:xfrm>
        </p:grpSpPr>
        <p:sp>
          <p:nvSpPr>
            <p:cNvPr id="57" name="Google Shape;57;p1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3517900" y="-7100"/>
              <a:ext cx="4936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9" name="Google Shape;59;p14"/>
          <p:cNvGrpSpPr/>
          <p:nvPr/>
        </p:nvGrpSpPr>
        <p:grpSpPr>
          <a:xfrm flipH="1" rot="10800000">
            <a:off x="1" y="1090763"/>
            <a:ext cx="8847502" cy="2961975"/>
            <a:chOff x="-8178042" y="-4493254"/>
            <a:chExt cx="19483597" cy="6522736"/>
          </a:xfrm>
        </p:grpSpPr>
        <p:sp>
          <p:nvSpPr>
            <p:cNvPr id="60" name="Google Shape;60;p14"/>
            <p:cNvSpPr/>
            <p:nvPr/>
          </p:nvSpPr>
          <p:spPr>
            <a:xfrm>
              <a:off x="-8178042" y="-4493118"/>
              <a:ext cx="12968400" cy="65226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2" name="Google Shape;62;p14"/>
          <p:cNvGrpSpPr/>
          <p:nvPr/>
        </p:nvGrpSpPr>
        <p:grpSpPr>
          <a:xfrm>
            <a:off x="3677236" y="4278350"/>
            <a:ext cx="5480828" cy="432995"/>
            <a:chOff x="5582265" y="4646739"/>
            <a:chExt cx="5480828" cy="432995"/>
          </a:xfrm>
        </p:grpSpPr>
        <p:sp>
          <p:nvSpPr>
            <p:cNvPr id="63" name="Google Shape;63;p14"/>
            <p:cNvSpPr/>
            <p:nvPr/>
          </p:nvSpPr>
          <p:spPr>
            <a:xfrm rot="10800000">
              <a:off x="5582265" y="4948334"/>
              <a:ext cx="394200" cy="13140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4"/>
            <p:cNvGrpSpPr/>
            <p:nvPr/>
          </p:nvGrpSpPr>
          <p:grpSpPr>
            <a:xfrm flipH="1">
              <a:off x="5585229" y="4646739"/>
              <a:ext cx="5477864" cy="304550"/>
              <a:chOff x="-24158748" y="330081"/>
              <a:chExt cx="30568442" cy="1699501"/>
            </a:xfrm>
          </p:grpSpPr>
          <p:sp>
            <p:nvSpPr>
              <p:cNvPr id="65" name="Google Shape;65;p14"/>
              <p:cNvSpPr/>
              <p:nvPr/>
            </p:nvSpPr>
            <p:spPr>
              <a:xfrm>
                <a:off x="-24158748" y="330081"/>
                <a:ext cx="28908000" cy="169950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4710194" y="330082"/>
                <a:ext cx="1699500" cy="1699500"/>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 name="Google Shape;67;p14"/>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15"/>
          <p:cNvGrpSpPr/>
          <p:nvPr/>
        </p:nvGrpSpPr>
        <p:grpSpPr>
          <a:xfrm>
            <a:off x="7884467" y="4660620"/>
            <a:ext cx="1285930" cy="480060"/>
            <a:chOff x="6512715" y="4663458"/>
            <a:chExt cx="1285930" cy="480060"/>
          </a:xfrm>
        </p:grpSpPr>
        <p:sp>
          <p:nvSpPr>
            <p:cNvPr id="70" name="Google Shape;70;p15"/>
            <p:cNvSpPr/>
            <p:nvPr/>
          </p:nvSpPr>
          <p:spPr>
            <a:xfrm rot="10800000">
              <a:off x="6513392" y="5032438"/>
              <a:ext cx="322262" cy="11108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15"/>
            <p:cNvGrpSpPr/>
            <p:nvPr/>
          </p:nvGrpSpPr>
          <p:grpSpPr>
            <a:xfrm flipH="1">
              <a:off x="6558282" y="4663458"/>
              <a:ext cx="1217401" cy="480060"/>
              <a:chOff x="1297966" y="813315"/>
              <a:chExt cx="3083590" cy="1216266"/>
            </a:xfrm>
          </p:grpSpPr>
          <p:sp>
            <p:nvSpPr>
              <p:cNvPr id="72" name="Google Shape;72;p15"/>
              <p:cNvSpPr/>
              <p:nvPr/>
            </p:nvSpPr>
            <p:spPr>
              <a:xfrm>
                <a:off x="1297966" y="813315"/>
                <a:ext cx="1642847" cy="1216266"/>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2940816" y="813315"/>
                <a:ext cx="1440740" cy="1216266"/>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5"/>
            <p:cNvGrpSpPr/>
            <p:nvPr/>
          </p:nvGrpSpPr>
          <p:grpSpPr>
            <a:xfrm flipH="1">
              <a:off x="6512715" y="4786894"/>
              <a:ext cx="1285930" cy="247944"/>
              <a:chOff x="-5941956" y="1112189"/>
              <a:chExt cx="7175945" cy="1383615"/>
            </a:xfrm>
          </p:grpSpPr>
          <p:sp>
            <p:nvSpPr>
              <p:cNvPr id="75" name="Google Shape;75;p15"/>
              <p:cNvSpPr/>
              <p:nvPr/>
            </p:nvSpPr>
            <p:spPr>
              <a:xfrm>
                <a:off x="-5941956" y="1116224"/>
                <a:ext cx="5475455" cy="137958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465508" y="1112189"/>
                <a:ext cx="1699497" cy="1370222"/>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15"/>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78" name="Google Shape;78;p15"/>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79" name="Google Shape;79;p15"/>
          <p:cNvGrpSpPr/>
          <p:nvPr/>
        </p:nvGrpSpPr>
        <p:grpSpPr>
          <a:xfrm>
            <a:off x="0" y="-2066"/>
            <a:ext cx="6101075" cy="829891"/>
            <a:chOff x="0" y="203613"/>
            <a:chExt cx="6101075" cy="829891"/>
          </a:xfrm>
        </p:grpSpPr>
        <p:sp>
          <p:nvSpPr>
            <p:cNvPr id="80" name="Google Shape;80;p15"/>
            <p:cNvSpPr/>
            <p:nvPr/>
          </p:nvSpPr>
          <p:spPr>
            <a:xfrm>
              <a:off x="5616575" y="205679"/>
              <a:ext cx="484500" cy="116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81" name="Google Shape;81;p15"/>
            <p:cNvGrpSpPr/>
            <p:nvPr/>
          </p:nvGrpSpPr>
          <p:grpSpPr>
            <a:xfrm flipH="1" rot="10800000">
              <a:off x="0" y="203613"/>
              <a:ext cx="5935137" cy="829891"/>
              <a:chOff x="-2168141" y="706325"/>
              <a:chExt cx="7599407" cy="1062600"/>
            </a:xfrm>
          </p:grpSpPr>
          <p:sp>
            <p:nvSpPr>
              <p:cNvPr id="82" name="Google Shape;82;p15"/>
              <p:cNvSpPr/>
              <p:nvPr/>
            </p:nvSpPr>
            <p:spPr>
              <a:xfrm>
                <a:off x="-2168141" y="706325"/>
                <a:ext cx="6387600" cy="1059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83" name="Google Shape;83;p15"/>
              <p:cNvSpPr/>
              <p:nvPr/>
            </p:nvSpPr>
            <p:spPr>
              <a:xfrm>
                <a:off x="4219566" y="706325"/>
                <a:ext cx="1211700" cy="10626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84" name="Google Shape;84;p15"/>
            <p:cNvGrpSpPr/>
            <p:nvPr/>
          </p:nvGrpSpPr>
          <p:grpSpPr>
            <a:xfrm flipH="1" rot="10800000">
              <a:off x="0" y="322175"/>
              <a:ext cx="6098721" cy="575179"/>
              <a:chOff x="-9092077" y="892500"/>
              <a:chExt cx="13430349" cy="1266636"/>
            </a:xfrm>
          </p:grpSpPr>
          <p:sp>
            <p:nvSpPr>
              <p:cNvPr id="85" name="Google Shape;85;p15"/>
              <p:cNvSpPr/>
              <p:nvPr/>
            </p:nvSpPr>
            <p:spPr>
              <a:xfrm>
                <a:off x="-9092077" y="893436"/>
                <a:ext cx="11934000" cy="12657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86" name="Google Shape;86;p15"/>
              <p:cNvSpPr/>
              <p:nvPr/>
            </p:nvSpPr>
            <p:spPr>
              <a:xfrm>
                <a:off x="2840371" y="892500"/>
                <a:ext cx="1497900" cy="1266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87" name="Google Shape;87;p15"/>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6"/>
          <p:cNvGrpSpPr/>
          <p:nvPr/>
        </p:nvGrpSpPr>
        <p:grpSpPr>
          <a:xfrm>
            <a:off x="7884467" y="4660620"/>
            <a:ext cx="1285930" cy="480060"/>
            <a:chOff x="6512715" y="4663458"/>
            <a:chExt cx="1285930" cy="480060"/>
          </a:xfrm>
        </p:grpSpPr>
        <p:sp>
          <p:nvSpPr>
            <p:cNvPr id="90" name="Google Shape;90;p16"/>
            <p:cNvSpPr/>
            <p:nvPr/>
          </p:nvSpPr>
          <p:spPr>
            <a:xfrm rot="10800000">
              <a:off x="6513392" y="5032438"/>
              <a:ext cx="322262" cy="11108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flipH="1">
              <a:off x="6558282" y="4663458"/>
              <a:ext cx="1217401" cy="480060"/>
              <a:chOff x="1297966" y="813315"/>
              <a:chExt cx="3083590" cy="1216266"/>
            </a:xfrm>
          </p:grpSpPr>
          <p:sp>
            <p:nvSpPr>
              <p:cNvPr id="92" name="Google Shape;92;p16"/>
              <p:cNvSpPr/>
              <p:nvPr/>
            </p:nvSpPr>
            <p:spPr>
              <a:xfrm>
                <a:off x="1297966" y="813315"/>
                <a:ext cx="1642847" cy="1216266"/>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2940816" y="813315"/>
                <a:ext cx="1440740" cy="1216266"/>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16"/>
            <p:cNvGrpSpPr/>
            <p:nvPr/>
          </p:nvGrpSpPr>
          <p:grpSpPr>
            <a:xfrm flipH="1">
              <a:off x="6512715" y="4786894"/>
              <a:ext cx="1285930" cy="247944"/>
              <a:chOff x="-5941956" y="1112189"/>
              <a:chExt cx="7175945" cy="1383615"/>
            </a:xfrm>
          </p:grpSpPr>
          <p:sp>
            <p:nvSpPr>
              <p:cNvPr id="95" name="Google Shape;95;p16"/>
              <p:cNvSpPr/>
              <p:nvPr/>
            </p:nvSpPr>
            <p:spPr>
              <a:xfrm>
                <a:off x="-5941956" y="1116224"/>
                <a:ext cx="5475455" cy="137958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465508" y="1112189"/>
                <a:ext cx="1699497" cy="1370222"/>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7" name="Google Shape;97;p16"/>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98" name="Google Shape;98;p16"/>
          <p:cNvGrpSpPr/>
          <p:nvPr/>
        </p:nvGrpSpPr>
        <p:grpSpPr>
          <a:xfrm>
            <a:off x="0" y="-2066"/>
            <a:ext cx="6101075" cy="829891"/>
            <a:chOff x="0" y="203613"/>
            <a:chExt cx="6101075" cy="829891"/>
          </a:xfrm>
        </p:grpSpPr>
        <p:sp>
          <p:nvSpPr>
            <p:cNvPr id="99" name="Google Shape;99;p16"/>
            <p:cNvSpPr/>
            <p:nvPr/>
          </p:nvSpPr>
          <p:spPr>
            <a:xfrm>
              <a:off x="5616575" y="205679"/>
              <a:ext cx="484500" cy="116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00" name="Google Shape;100;p16"/>
            <p:cNvGrpSpPr/>
            <p:nvPr/>
          </p:nvGrpSpPr>
          <p:grpSpPr>
            <a:xfrm flipH="1" rot="10800000">
              <a:off x="0" y="203613"/>
              <a:ext cx="5935137" cy="829891"/>
              <a:chOff x="-2168141" y="706325"/>
              <a:chExt cx="7599407" cy="1062600"/>
            </a:xfrm>
          </p:grpSpPr>
          <p:sp>
            <p:nvSpPr>
              <p:cNvPr id="101" name="Google Shape;101;p16"/>
              <p:cNvSpPr/>
              <p:nvPr/>
            </p:nvSpPr>
            <p:spPr>
              <a:xfrm>
                <a:off x="-2168141" y="706325"/>
                <a:ext cx="6387600" cy="1059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2" name="Google Shape;102;p16"/>
              <p:cNvSpPr/>
              <p:nvPr/>
            </p:nvSpPr>
            <p:spPr>
              <a:xfrm>
                <a:off x="4219566" y="706325"/>
                <a:ext cx="1211700" cy="10626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03" name="Google Shape;103;p16"/>
            <p:cNvGrpSpPr/>
            <p:nvPr/>
          </p:nvGrpSpPr>
          <p:grpSpPr>
            <a:xfrm flipH="1" rot="10800000">
              <a:off x="0" y="322175"/>
              <a:ext cx="6098721" cy="575179"/>
              <a:chOff x="-9092077" y="892500"/>
              <a:chExt cx="13430349" cy="1266636"/>
            </a:xfrm>
          </p:grpSpPr>
          <p:sp>
            <p:nvSpPr>
              <p:cNvPr id="104" name="Google Shape;104;p16"/>
              <p:cNvSpPr/>
              <p:nvPr/>
            </p:nvSpPr>
            <p:spPr>
              <a:xfrm>
                <a:off x="-9092077" y="893436"/>
                <a:ext cx="11934000" cy="12657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5" name="Google Shape;105;p16"/>
              <p:cNvSpPr/>
              <p:nvPr/>
            </p:nvSpPr>
            <p:spPr>
              <a:xfrm>
                <a:off x="2840371" y="892500"/>
                <a:ext cx="1497900" cy="1266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106" name="Google Shape;106;p16"/>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idx="1" type="body"/>
          </p:nvPr>
        </p:nvSpPr>
        <p:spPr>
          <a:xfrm>
            <a:off x="914276"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109" name="Google Shape;109;p17"/>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110" name="Google Shape;110;p17"/>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111" name="Google Shape;111;p17"/>
          <p:cNvGrpSpPr/>
          <p:nvPr/>
        </p:nvGrpSpPr>
        <p:grpSpPr>
          <a:xfrm>
            <a:off x="7884467" y="4660620"/>
            <a:ext cx="1285930" cy="480060"/>
            <a:chOff x="6512715" y="4663458"/>
            <a:chExt cx="1285930" cy="480060"/>
          </a:xfrm>
        </p:grpSpPr>
        <p:sp>
          <p:nvSpPr>
            <p:cNvPr id="112" name="Google Shape;112;p17"/>
            <p:cNvSpPr/>
            <p:nvPr/>
          </p:nvSpPr>
          <p:spPr>
            <a:xfrm rot="10800000">
              <a:off x="6513454" y="5032518"/>
              <a:ext cx="322200" cy="11100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7"/>
            <p:cNvGrpSpPr/>
            <p:nvPr/>
          </p:nvGrpSpPr>
          <p:grpSpPr>
            <a:xfrm flipH="1">
              <a:off x="6558337" y="4663458"/>
              <a:ext cx="1217346" cy="480034"/>
              <a:chOff x="1297966" y="813315"/>
              <a:chExt cx="3083450" cy="1216200"/>
            </a:xfrm>
          </p:grpSpPr>
          <p:sp>
            <p:nvSpPr>
              <p:cNvPr id="114" name="Google Shape;114;p17"/>
              <p:cNvSpPr/>
              <p:nvPr/>
            </p:nvSpPr>
            <p:spPr>
              <a:xfrm>
                <a:off x="1297966" y="813315"/>
                <a:ext cx="1642800" cy="121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2940816" y="813315"/>
                <a:ext cx="1440600" cy="1216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17"/>
            <p:cNvGrpSpPr/>
            <p:nvPr/>
          </p:nvGrpSpPr>
          <p:grpSpPr>
            <a:xfrm flipH="1">
              <a:off x="6512715" y="4786894"/>
              <a:ext cx="1285930" cy="247965"/>
              <a:chOff x="-5941956" y="1112189"/>
              <a:chExt cx="7175948" cy="1383735"/>
            </a:xfrm>
          </p:grpSpPr>
          <p:sp>
            <p:nvSpPr>
              <p:cNvPr id="117" name="Google Shape;117;p17"/>
              <p:cNvSpPr/>
              <p:nvPr/>
            </p:nvSpPr>
            <p:spPr>
              <a:xfrm>
                <a:off x="-5941956" y="1116224"/>
                <a:ext cx="5475600" cy="137970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465508" y="1112189"/>
                <a:ext cx="1699500" cy="1370100"/>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9" name="Google Shape;119;p17"/>
          <p:cNvSpPr txBox="1"/>
          <p:nvPr>
            <p:ph idx="3"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120" name="Google Shape;120;p17"/>
          <p:cNvGrpSpPr/>
          <p:nvPr/>
        </p:nvGrpSpPr>
        <p:grpSpPr>
          <a:xfrm>
            <a:off x="0" y="-2066"/>
            <a:ext cx="6101075" cy="829891"/>
            <a:chOff x="0" y="203613"/>
            <a:chExt cx="6101075" cy="829891"/>
          </a:xfrm>
        </p:grpSpPr>
        <p:sp>
          <p:nvSpPr>
            <p:cNvPr id="121" name="Google Shape;121;p17"/>
            <p:cNvSpPr/>
            <p:nvPr/>
          </p:nvSpPr>
          <p:spPr>
            <a:xfrm>
              <a:off x="5616575" y="205679"/>
              <a:ext cx="484500" cy="116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2" name="Google Shape;122;p17"/>
            <p:cNvGrpSpPr/>
            <p:nvPr/>
          </p:nvGrpSpPr>
          <p:grpSpPr>
            <a:xfrm flipH="1" rot="10800000">
              <a:off x="0" y="203613"/>
              <a:ext cx="5935137" cy="829891"/>
              <a:chOff x="-2168141" y="706325"/>
              <a:chExt cx="7599407" cy="1062600"/>
            </a:xfrm>
          </p:grpSpPr>
          <p:sp>
            <p:nvSpPr>
              <p:cNvPr id="123" name="Google Shape;123;p17"/>
              <p:cNvSpPr/>
              <p:nvPr/>
            </p:nvSpPr>
            <p:spPr>
              <a:xfrm>
                <a:off x="-2168141" y="706325"/>
                <a:ext cx="6387600" cy="1059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4" name="Google Shape;124;p17"/>
              <p:cNvSpPr/>
              <p:nvPr/>
            </p:nvSpPr>
            <p:spPr>
              <a:xfrm>
                <a:off x="4219566" y="706325"/>
                <a:ext cx="1211700" cy="10626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5" name="Google Shape;125;p17"/>
            <p:cNvGrpSpPr/>
            <p:nvPr/>
          </p:nvGrpSpPr>
          <p:grpSpPr>
            <a:xfrm flipH="1" rot="10800000">
              <a:off x="0" y="322175"/>
              <a:ext cx="6098721" cy="575179"/>
              <a:chOff x="-9092077" y="892500"/>
              <a:chExt cx="13430349" cy="1266636"/>
            </a:xfrm>
          </p:grpSpPr>
          <p:sp>
            <p:nvSpPr>
              <p:cNvPr id="126" name="Google Shape;126;p17"/>
              <p:cNvSpPr/>
              <p:nvPr/>
            </p:nvSpPr>
            <p:spPr>
              <a:xfrm>
                <a:off x="-9092077" y="893436"/>
                <a:ext cx="11934000" cy="12657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7" name="Google Shape;127;p17"/>
              <p:cNvSpPr/>
              <p:nvPr/>
            </p:nvSpPr>
            <p:spPr>
              <a:xfrm>
                <a:off x="2840371" y="892500"/>
                <a:ext cx="1497900" cy="1266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128" name="Google Shape;128;p17"/>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grpSp>
        <p:nvGrpSpPr>
          <p:cNvPr id="130" name="Google Shape;130;p18"/>
          <p:cNvGrpSpPr/>
          <p:nvPr/>
        </p:nvGrpSpPr>
        <p:grpSpPr>
          <a:xfrm rot="10800000">
            <a:off x="-8" y="-56"/>
            <a:ext cx="2199844" cy="597306"/>
            <a:chOff x="5578228" y="4546266"/>
            <a:chExt cx="2199844" cy="597306"/>
          </a:xfrm>
        </p:grpSpPr>
        <p:sp>
          <p:nvSpPr>
            <p:cNvPr id="131" name="Google Shape;131;p18"/>
            <p:cNvSpPr/>
            <p:nvPr/>
          </p:nvSpPr>
          <p:spPr>
            <a:xfrm rot="10800000">
              <a:off x="5578239" y="4994241"/>
              <a:ext cx="391200" cy="128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18"/>
            <p:cNvGrpSpPr/>
            <p:nvPr/>
          </p:nvGrpSpPr>
          <p:grpSpPr>
            <a:xfrm flipH="1">
              <a:off x="5734886" y="4546266"/>
              <a:ext cx="2040803" cy="597306"/>
              <a:chOff x="1297949" y="516401"/>
              <a:chExt cx="5169208" cy="1513317"/>
            </a:xfrm>
          </p:grpSpPr>
          <p:sp>
            <p:nvSpPr>
              <p:cNvPr id="133" name="Google Shape;133;p18"/>
              <p:cNvSpPr/>
              <p:nvPr/>
            </p:nvSpPr>
            <p:spPr>
              <a:xfrm>
                <a:off x="1297949" y="518618"/>
                <a:ext cx="3745500" cy="1511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5032557" y="516401"/>
                <a:ext cx="1434600" cy="1513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18"/>
            <p:cNvGrpSpPr/>
            <p:nvPr/>
          </p:nvGrpSpPr>
          <p:grpSpPr>
            <a:xfrm flipH="1">
              <a:off x="5578228" y="4688741"/>
              <a:ext cx="2199844" cy="305465"/>
              <a:chOff x="-5827153" y="564467"/>
              <a:chExt cx="12275912" cy="1704600"/>
            </a:xfrm>
          </p:grpSpPr>
          <p:sp>
            <p:nvSpPr>
              <p:cNvPr id="136" name="Google Shape;136;p18"/>
              <p:cNvSpPr/>
              <p:nvPr/>
            </p:nvSpPr>
            <p:spPr>
              <a:xfrm>
                <a:off x="-5827153" y="569541"/>
                <a:ext cx="10612200" cy="16995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4778359" y="564467"/>
                <a:ext cx="1670400" cy="1704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8" name="Google Shape;138;p18"/>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139" name="Google Shape;139;p18"/>
          <p:cNvGrpSpPr/>
          <p:nvPr/>
        </p:nvGrpSpPr>
        <p:grpSpPr>
          <a:xfrm>
            <a:off x="7884467" y="4660620"/>
            <a:ext cx="1285930" cy="480060"/>
            <a:chOff x="6512715" y="4663458"/>
            <a:chExt cx="1285930" cy="480060"/>
          </a:xfrm>
        </p:grpSpPr>
        <p:sp>
          <p:nvSpPr>
            <p:cNvPr id="140" name="Google Shape;140;p18"/>
            <p:cNvSpPr/>
            <p:nvPr/>
          </p:nvSpPr>
          <p:spPr>
            <a:xfrm rot="10800000">
              <a:off x="6513454" y="5032518"/>
              <a:ext cx="322200" cy="11100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18"/>
            <p:cNvGrpSpPr/>
            <p:nvPr/>
          </p:nvGrpSpPr>
          <p:grpSpPr>
            <a:xfrm flipH="1">
              <a:off x="6558337" y="4663458"/>
              <a:ext cx="1217346" cy="480034"/>
              <a:chOff x="1297966" y="813315"/>
              <a:chExt cx="3083450" cy="1216200"/>
            </a:xfrm>
          </p:grpSpPr>
          <p:sp>
            <p:nvSpPr>
              <p:cNvPr id="142" name="Google Shape;142;p18"/>
              <p:cNvSpPr/>
              <p:nvPr/>
            </p:nvSpPr>
            <p:spPr>
              <a:xfrm>
                <a:off x="1297966" y="813315"/>
                <a:ext cx="1642800" cy="121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940816" y="813315"/>
                <a:ext cx="1440600" cy="1216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18"/>
            <p:cNvGrpSpPr/>
            <p:nvPr/>
          </p:nvGrpSpPr>
          <p:grpSpPr>
            <a:xfrm flipH="1">
              <a:off x="6512715" y="4786894"/>
              <a:ext cx="1285930" cy="247965"/>
              <a:chOff x="-5941956" y="1112189"/>
              <a:chExt cx="7175948" cy="1383735"/>
            </a:xfrm>
          </p:grpSpPr>
          <p:sp>
            <p:nvSpPr>
              <p:cNvPr id="145" name="Google Shape;145;p18"/>
              <p:cNvSpPr/>
              <p:nvPr/>
            </p:nvSpPr>
            <p:spPr>
              <a:xfrm>
                <a:off x="-5941956" y="1116224"/>
                <a:ext cx="5475600" cy="137970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465508" y="1112189"/>
                <a:ext cx="1699500" cy="1370100"/>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7" name="Google Shape;147;p18"/>
          <p:cNvSpPr txBox="1"/>
          <p:nvPr>
            <p:ph idx="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48" name="Shape 148"/>
        <p:cNvGrpSpPr/>
        <p:nvPr/>
      </p:nvGrpSpPr>
      <p:grpSpPr>
        <a:xfrm>
          <a:off x="0" y="0"/>
          <a:ext cx="0" cy="0"/>
          <a:chOff x="0" y="0"/>
          <a:chExt cx="0" cy="0"/>
        </a:xfrm>
      </p:grpSpPr>
      <p:sp>
        <p:nvSpPr>
          <p:cNvPr id="149" name="Google Shape;149;p19"/>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50" name="Google Shape;150;p19"/>
          <p:cNvGrpSpPr/>
          <p:nvPr/>
        </p:nvGrpSpPr>
        <p:grpSpPr>
          <a:xfrm>
            <a:off x="0" y="-7088"/>
            <a:ext cx="8661398" cy="5150588"/>
            <a:chOff x="0" y="-7088"/>
            <a:chExt cx="8661398" cy="5150588"/>
          </a:xfrm>
        </p:grpSpPr>
        <p:sp>
          <p:nvSpPr>
            <p:cNvPr id="151" name="Google Shape;151;p19"/>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53" name="Google Shape;153;p19"/>
          <p:cNvGrpSpPr/>
          <p:nvPr/>
        </p:nvGrpSpPr>
        <p:grpSpPr>
          <a:xfrm flipH="1" rot="10800000">
            <a:off x="1" y="1090763"/>
            <a:ext cx="8847502" cy="2961975"/>
            <a:chOff x="-8178042" y="-4493254"/>
            <a:chExt cx="19483597" cy="6522736"/>
          </a:xfrm>
        </p:grpSpPr>
        <p:sp>
          <p:nvSpPr>
            <p:cNvPr id="154" name="Google Shape;154;p19"/>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5" name="Google Shape;155;p19"/>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56" name="Google Shape;156;p19"/>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157" name="Google Shape;157;p19"/>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chemeClr val="accent5"/>
                </a:solidFill>
                <a:latin typeface="Arial"/>
                <a:ea typeface="Arial"/>
                <a:cs typeface="Arial"/>
                <a:sym typeface="Arial"/>
              </a:rPr>
              <a:t>“</a:t>
            </a:r>
            <a:endParaRPr b="1" i="0" sz="7200" u="none" cap="none" strike="noStrike">
              <a:solidFill>
                <a:schemeClr val="accent5"/>
              </a:solidFill>
              <a:latin typeface="Arial"/>
              <a:ea typeface="Arial"/>
              <a:cs typeface="Arial"/>
              <a:sym typeface="Arial"/>
            </a:endParaRPr>
          </a:p>
        </p:txBody>
      </p:sp>
      <p:sp>
        <p:nvSpPr>
          <p:cNvPr id="158" name="Google Shape;158;p19"/>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159" name="Google Shape;159;p19"/>
          <p:cNvGrpSpPr/>
          <p:nvPr/>
        </p:nvGrpSpPr>
        <p:grpSpPr>
          <a:xfrm>
            <a:off x="7884467" y="4660620"/>
            <a:ext cx="1285930" cy="480060"/>
            <a:chOff x="6512715" y="4663458"/>
            <a:chExt cx="1285930" cy="480060"/>
          </a:xfrm>
        </p:grpSpPr>
        <p:sp>
          <p:nvSpPr>
            <p:cNvPr id="160" name="Google Shape;160;p19"/>
            <p:cNvSpPr/>
            <p:nvPr/>
          </p:nvSpPr>
          <p:spPr>
            <a:xfrm rot="10800000">
              <a:off x="6513454" y="5032518"/>
              <a:ext cx="322200" cy="11100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19"/>
            <p:cNvGrpSpPr/>
            <p:nvPr/>
          </p:nvGrpSpPr>
          <p:grpSpPr>
            <a:xfrm flipH="1">
              <a:off x="6558337" y="4663458"/>
              <a:ext cx="1217346" cy="480034"/>
              <a:chOff x="1297966" y="813315"/>
              <a:chExt cx="3083450" cy="1216200"/>
            </a:xfrm>
          </p:grpSpPr>
          <p:sp>
            <p:nvSpPr>
              <p:cNvPr id="162" name="Google Shape;162;p19"/>
              <p:cNvSpPr/>
              <p:nvPr/>
            </p:nvSpPr>
            <p:spPr>
              <a:xfrm>
                <a:off x="1297966" y="813315"/>
                <a:ext cx="1642800" cy="121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2940816" y="813315"/>
                <a:ext cx="1440600" cy="1216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19"/>
            <p:cNvGrpSpPr/>
            <p:nvPr/>
          </p:nvGrpSpPr>
          <p:grpSpPr>
            <a:xfrm flipH="1">
              <a:off x="6512715" y="4786894"/>
              <a:ext cx="1285930" cy="247965"/>
              <a:chOff x="-5941956" y="1112189"/>
              <a:chExt cx="7175948" cy="1383735"/>
            </a:xfrm>
          </p:grpSpPr>
          <p:sp>
            <p:nvSpPr>
              <p:cNvPr id="165" name="Google Shape;165;p19"/>
              <p:cNvSpPr/>
              <p:nvPr/>
            </p:nvSpPr>
            <p:spPr>
              <a:xfrm>
                <a:off x="-5941956" y="1116224"/>
                <a:ext cx="5475600" cy="137970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9"/>
              <p:cNvSpPr/>
              <p:nvPr/>
            </p:nvSpPr>
            <p:spPr>
              <a:xfrm>
                <a:off x="-465508" y="1112189"/>
                <a:ext cx="1699500" cy="1370100"/>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7" name="Google Shape;167;p19"/>
          <p:cNvSpPr txBox="1"/>
          <p:nvPr>
            <p:ph idx="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TITLE_1">
    <p:spTree>
      <p:nvGrpSpPr>
        <p:cNvPr id="168" name="Shape 168"/>
        <p:cNvGrpSpPr/>
        <p:nvPr/>
      </p:nvGrpSpPr>
      <p:grpSpPr>
        <a:xfrm>
          <a:off x="0" y="0"/>
          <a:ext cx="0" cy="0"/>
          <a:chOff x="0" y="0"/>
          <a:chExt cx="0" cy="0"/>
        </a:xfrm>
      </p:grpSpPr>
      <p:sp>
        <p:nvSpPr>
          <p:cNvPr id="169" name="Google Shape;169;p20"/>
          <p:cNvSpPr/>
          <p:nvPr/>
        </p:nvSpPr>
        <p:spPr>
          <a:xfrm>
            <a:off x="5697216" y="872033"/>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70" name="Google Shape;170;p20"/>
          <p:cNvGrpSpPr/>
          <p:nvPr/>
        </p:nvGrpSpPr>
        <p:grpSpPr>
          <a:xfrm>
            <a:off x="1580" y="0"/>
            <a:ext cx="6865542" cy="5143500"/>
            <a:chOff x="1580" y="0"/>
            <a:chExt cx="6865542" cy="5143500"/>
          </a:xfrm>
        </p:grpSpPr>
        <p:sp>
          <p:nvSpPr>
            <p:cNvPr id="171" name="Google Shape;171;p20"/>
            <p:cNvSpPr/>
            <p:nvPr/>
          </p:nvSpPr>
          <p:spPr>
            <a:xfrm>
              <a:off x="1580" y="0"/>
              <a:ext cx="1722042"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flipH="1" rot="10800000">
              <a:off x="1723622" y="0"/>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3" name="Google Shape;173;p20"/>
          <p:cNvGrpSpPr/>
          <p:nvPr/>
        </p:nvGrpSpPr>
        <p:grpSpPr>
          <a:xfrm flipH="1" rot="10800000">
            <a:off x="0" y="1161340"/>
            <a:ext cx="6589087" cy="2027268"/>
            <a:chOff x="-9894852" y="-4493254"/>
            <a:chExt cx="21200407" cy="6522740"/>
          </a:xfrm>
        </p:grpSpPr>
        <p:sp>
          <p:nvSpPr>
            <p:cNvPr id="174" name="Google Shape;174;p20"/>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75" name="Google Shape;175;p20"/>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76" name="Google Shape;176;p20"/>
          <p:cNvSpPr txBox="1"/>
          <p:nvPr>
            <p:ph type="ctrTitle"/>
          </p:nvPr>
        </p:nvSpPr>
        <p:spPr>
          <a:xfrm>
            <a:off x="463527" y="1107662"/>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7" name="Google Shape;177;p20"/>
          <p:cNvSpPr txBox="1"/>
          <p:nvPr>
            <p:ph idx="1" type="subTitle"/>
          </p:nvPr>
        </p:nvSpPr>
        <p:spPr>
          <a:xfrm>
            <a:off x="463527" y="2211963"/>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p:txBody>
      </p:sp>
      <p:sp>
        <p:nvSpPr>
          <p:cNvPr id="178" name="Google Shape;178;p20"/>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179" name="Google Shape;179;p20"/>
          <p:cNvGrpSpPr/>
          <p:nvPr/>
        </p:nvGrpSpPr>
        <p:grpSpPr>
          <a:xfrm>
            <a:off x="7884467" y="4660620"/>
            <a:ext cx="1285930" cy="480060"/>
            <a:chOff x="6512715" y="4663458"/>
            <a:chExt cx="1285930" cy="480060"/>
          </a:xfrm>
        </p:grpSpPr>
        <p:sp>
          <p:nvSpPr>
            <p:cNvPr id="180" name="Google Shape;180;p20"/>
            <p:cNvSpPr/>
            <p:nvPr/>
          </p:nvSpPr>
          <p:spPr>
            <a:xfrm rot="10800000">
              <a:off x="6513454" y="5032518"/>
              <a:ext cx="322200" cy="11100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20"/>
            <p:cNvGrpSpPr/>
            <p:nvPr/>
          </p:nvGrpSpPr>
          <p:grpSpPr>
            <a:xfrm flipH="1">
              <a:off x="6558337" y="4663458"/>
              <a:ext cx="1217346" cy="480034"/>
              <a:chOff x="1297966" y="813315"/>
              <a:chExt cx="3083450" cy="1216200"/>
            </a:xfrm>
          </p:grpSpPr>
          <p:sp>
            <p:nvSpPr>
              <p:cNvPr id="182" name="Google Shape;182;p20"/>
              <p:cNvSpPr/>
              <p:nvPr/>
            </p:nvSpPr>
            <p:spPr>
              <a:xfrm>
                <a:off x="1297966" y="813315"/>
                <a:ext cx="1642800" cy="121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2940816" y="813315"/>
                <a:ext cx="1440600" cy="1216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0"/>
            <p:cNvGrpSpPr/>
            <p:nvPr/>
          </p:nvGrpSpPr>
          <p:grpSpPr>
            <a:xfrm flipH="1">
              <a:off x="6512715" y="4786894"/>
              <a:ext cx="1285930" cy="247965"/>
              <a:chOff x="-5941956" y="1112189"/>
              <a:chExt cx="7175948" cy="1383735"/>
            </a:xfrm>
          </p:grpSpPr>
          <p:sp>
            <p:nvSpPr>
              <p:cNvPr id="185" name="Google Shape;185;p20"/>
              <p:cNvSpPr/>
              <p:nvPr/>
            </p:nvSpPr>
            <p:spPr>
              <a:xfrm>
                <a:off x="-5941956" y="1116224"/>
                <a:ext cx="5475600" cy="137970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465508" y="1112189"/>
                <a:ext cx="1699500" cy="1370100"/>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7" name="Google Shape;187;p20"/>
          <p:cNvSpPr txBox="1"/>
          <p:nvPr>
            <p:ph idx="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88" name="Shape 188"/>
        <p:cNvGrpSpPr/>
        <p:nvPr/>
      </p:nvGrpSpPr>
      <p:grpSpPr>
        <a:xfrm>
          <a:off x="0" y="0"/>
          <a:ext cx="0" cy="0"/>
          <a:chOff x="0" y="0"/>
          <a:chExt cx="0" cy="0"/>
        </a:xfrm>
      </p:grpSpPr>
      <p:sp>
        <p:nvSpPr>
          <p:cNvPr id="189" name="Google Shape;189;p21"/>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90" name="Google Shape;190;p21"/>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91" name="Google Shape;191;p21"/>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92" name="Google Shape;192;p21"/>
          <p:cNvSpPr txBox="1"/>
          <p:nvPr>
            <p:ph idx="12" type="sldNum"/>
          </p:nvPr>
        </p:nvSpPr>
        <p:spPr>
          <a:xfrm>
            <a:off x="8399780" y="4786800"/>
            <a:ext cx="705620" cy="24802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193" name="Google Shape;193;p21"/>
          <p:cNvGrpSpPr/>
          <p:nvPr/>
        </p:nvGrpSpPr>
        <p:grpSpPr>
          <a:xfrm>
            <a:off x="-3" y="-32480"/>
            <a:ext cx="6327557" cy="860310"/>
            <a:chOff x="-3" y="173199"/>
            <a:chExt cx="6327557" cy="860310"/>
          </a:xfrm>
        </p:grpSpPr>
        <p:sp>
          <p:nvSpPr>
            <p:cNvPr id="194" name="Google Shape;194;p21"/>
            <p:cNvSpPr/>
            <p:nvPr/>
          </p:nvSpPr>
          <p:spPr>
            <a:xfrm>
              <a:off x="5547777" y="173199"/>
              <a:ext cx="779700" cy="154248"/>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95" name="Google Shape;195;p21"/>
            <p:cNvGrpSpPr/>
            <p:nvPr/>
          </p:nvGrpSpPr>
          <p:grpSpPr>
            <a:xfrm flipH="1" rot="10800000">
              <a:off x="3" y="205675"/>
              <a:ext cx="6027462" cy="827834"/>
              <a:chOff x="-2168138" y="706318"/>
              <a:chExt cx="7717623" cy="1059966"/>
            </a:xfrm>
          </p:grpSpPr>
          <p:sp>
            <p:nvSpPr>
              <p:cNvPr id="196" name="Google Shape;196;p21"/>
              <p:cNvSpPr/>
              <p:nvPr/>
            </p:nvSpPr>
            <p:spPr>
              <a:xfrm>
                <a:off x="-2168138" y="706318"/>
                <a:ext cx="6292117" cy="1059961"/>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97" name="Google Shape;197;p21"/>
              <p:cNvSpPr/>
              <p:nvPr/>
            </p:nvSpPr>
            <p:spPr>
              <a:xfrm>
                <a:off x="4120112" y="706319"/>
                <a:ext cx="1429373" cy="1059965"/>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98" name="Google Shape;198;p21"/>
            <p:cNvGrpSpPr/>
            <p:nvPr/>
          </p:nvGrpSpPr>
          <p:grpSpPr>
            <a:xfrm flipH="1" rot="10800000">
              <a:off x="-3" y="322228"/>
              <a:ext cx="6327557" cy="574711"/>
              <a:chOff x="-9092082" y="893414"/>
              <a:chExt cx="13934278" cy="1265604"/>
            </a:xfrm>
          </p:grpSpPr>
          <p:sp>
            <p:nvSpPr>
              <p:cNvPr id="199" name="Google Shape;199;p21"/>
              <p:cNvSpPr/>
              <p:nvPr/>
            </p:nvSpPr>
            <p:spPr>
              <a:xfrm>
                <a:off x="-9092082" y="893414"/>
                <a:ext cx="12236825" cy="126560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00" name="Google Shape;200;p21"/>
              <p:cNvSpPr/>
              <p:nvPr/>
            </p:nvSpPr>
            <p:spPr>
              <a:xfrm>
                <a:off x="3142696" y="893414"/>
                <a:ext cx="1699500" cy="1265602"/>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201" name="Google Shape;201;p21"/>
          <p:cNvSpPr txBox="1"/>
          <p:nvPr>
            <p:ph type="title"/>
          </p:nvPr>
        </p:nvSpPr>
        <p:spPr>
          <a:xfrm>
            <a:off x="553322" y="116546"/>
            <a:ext cx="4596185" cy="574711"/>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grpSp>
        <p:nvGrpSpPr>
          <p:cNvPr id="202" name="Google Shape;202;p21"/>
          <p:cNvGrpSpPr/>
          <p:nvPr/>
        </p:nvGrpSpPr>
        <p:grpSpPr>
          <a:xfrm>
            <a:off x="7884467" y="4660620"/>
            <a:ext cx="1285930" cy="480060"/>
            <a:chOff x="6512715" y="4663458"/>
            <a:chExt cx="1285930" cy="480060"/>
          </a:xfrm>
        </p:grpSpPr>
        <p:sp>
          <p:nvSpPr>
            <p:cNvPr id="203" name="Google Shape;203;p21"/>
            <p:cNvSpPr/>
            <p:nvPr/>
          </p:nvSpPr>
          <p:spPr>
            <a:xfrm rot="10800000">
              <a:off x="6513454" y="5032518"/>
              <a:ext cx="322200" cy="111000"/>
            </a:xfrm>
            <a:prstGeom prst="triangle">
              <a:avLst>
                <a:gd fmla="val 32425" name="adj"/>
              </a:avLst>
            </a:prstGeom>
            <a:solidFill>
              <a:srgbClr val="BD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21"/>
            <p:cNvGrpSpPr/>
            <p:nvPr/>
          </p:nvGrpSpPr>
          <p:grpSpPr>
            <a:xfrm flipH="1">
              <a:off x="6558337" y="4663458"/>
              <a:ext cx="1217346" cy="480034"/>
              <a:chOff x="1297966" y="813315"/>
              <a:chExt cx="3083450" cy="1216200"/>
            </a:xfrm>
          </p:grpSpPr>
          <p:sp>
            <p:nvSpPr>
              <p:cNvPr id="205" name="Google Shape;205;p21"/>
              <p:cNvSpPr/>
              <p:nvPr/>
            </p:nvSpPr>
            <p:spPr>
              <a:xfrm>
                <a:off x="1297966" y="813315"/>
                <a:ext cx="1642800" cy="121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2940816" y="813315"/>
                <a:ext cx="1440600" cy="1216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21"/>
            <p:cNvGrpSpPr/>
            <p:nvPr/>
          </p:nvGrpSpPr>
          <p:grpSpPr>
            <a:xfrm flipH="1">
              <a:off x="6512715" y="4786894"/>
              <a:ext cx="1285930" cy="247965"/>
              <a:chOff x="-5941956" y="1112189"/>
              <a:chExt cx="7175948" cy="1383735"/>
            </a:xfrm>
          </p:grpSpPr>
          <p:sp>
            <p:nvSpPr>
              <p:cNvPr id="208" name="Google Shape;208;p21"/>
              <p:cNvSpPr/>
              <p:nvPr/>
            </p:nvSpPr>
            <p:spPr>
              <a:xfrm>
                <a:off x="-5941956" y="1116224"/>
                <a:ext cx="5475600" cy="1379700"/>
              </a:xfrm>
              <a:prstGeom prst="rect">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a:off x="-465508" y="1112189"/>
                <a:ext cx="1699500" cy="1370100"/>
              </a:xfrm>
              <a:prstGeom prst="rtTriangle">
                <a:avLst/>
              </a:prstGeom>
              <a:solidFill>
                <a:srgbClr val="FF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0" name="Google Shape;210;p21"/>
          <p:cNvSpPr txBox="1"/>
          <p:nvPr>
            <p:ph idx="4"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211" name="Google Shape;211;p21"/>
          <p:cNvGrpSpPr/>
          <p:nvPr/>
        </p:nvGrpSpPr>
        <p:grpSpPr>
          <a:xfrm>
            <a:off x="0" y="-2066"/>
            <a:ext cx="6101075" cy="829891"/>
            <a:chOff x="0" y="203613"/>
            <a:chExt cx="6101075" cy="829891"/>
          </a:xfrm>
        </p:grpSpPr>
        <p:sp>
          <p:nvSpPr>
            <p:cNvPr id="212" name="Google Shape;212;p21"/>
            <p:cNvSpPr/>
            <p:nvPr/>
          </p:nvSpPr>
          <p:spPr>
            <a:xfrm>
              <a:off x="5616575" y="205679"/>
              <a:ext cx="484500" cy="116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13" name="Google Shape;213;p21"/>
            <p:cNvGrpSpPr/>
            <p:nvPr/>
          </p:nvGrpSpPr>
          <p:grpSpPr>
            <a:xfrm flipH="1" rot="10800000">
              <a:off x="0" y="203613"/>
              <a:ext cx="5935137" cy="829891"/>
              <a:chOff x="-2168141" y="706325"/>
              <a:chExt cx="7599407" cy="1062600"/>
            </a:xfrm>
          </p:grpSpPr>
          <p:sp>
            <p:nvSpPr>
              <p:cNvPr id="214" name="Google Shape;214;p21"/>
              <p:cNvSpPr/>
              <p:nvPr/>
            </p:nvSpPr>
            <p:spPr>
              <a:xfrm>
                <a:off x="-2168141" y="706325"/>
                <a:ext cx="6387600" cy="1059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15" name="Google Shape;215;p21"/>
              <p:cNvSpPr/>
              <p:nvPr/>
            </p:nvSpPr>
            <p:spPr>
              <a:xfrm>
                <a:off x="4219566" y="706325"/>
                <a:ext cx="1211700" cy="10626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16" name="Google Shape;216;p21"/>
            <p:cNvGrpSpPr/>
            <p:nvPr/>
          </p:nvGrpSpPr>
          <p:grpSpPr>
            <a:xfrm flipH="1" rot="10800000">
              <a:off x="0" y="322175"/>
              <a:ext cx="6098721" cy="575179"/>
              <a:chOff x="-9092077" y="892500"/>
              <a:chExt cx="13430349" cy="1266636"/>
            </a:xfrm>
          </p:grpSpPr>
          <p:sp>
            <p:nvSpPr>
              <p:cNvPr id="217" name="Google Shape;217;p21"/>
              <p:cNvSpPr/>
              <p:nvPr/>
            </p:nvSpPr>
            <p:spPr>
              <a:xfrm>
                <a:off x="-9092077" y="893436"/>
                <a:ext cx="11934000" cy="12657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18" name="Google Shape;218;p21"/>
              <p:cNvSpPr/>
              <p:nvPr/>
            </p:nvSpPr>
            <p:spPr>
              <a:xfrm>
                <a:off x="2840371" y="892500"/>
                <a:ext cx="1497900" cy="1266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219" name="Google Shape;219;p21"/>
          <p:cNvSpPr txBox="1"/>
          <p:nvPr>
            <p:ph idx="5"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0" name="Shape 220"/>
        <p:cNvGrpSpPr/>
        <p:nvPr/>
      </p:nvGrpSpPr>
      <p:grpSpPr>
        <a:xfrm>
          <a:off x="0" y="0"/>
          <a:ext cx="0" cy="0"/>
          <a:chOff x="0" y="0"/>
          <a:chExt cx="0" cy="0"/>
        </a:xfrm>
      </p:grpSpPr>
      <p:grpSp>
        <p:nvGrpSpPr>
          <p:cNvPr id="221" name="Google Shape;221;p22"/>
          <p:cNvGrpSpPr/>
          <p:nvPr/>
        </p:nvGrpSpPr>
        <p:grpSpPr>
          <a:xfrm>
            <a:off x="2466138" y="4472723"/>
            <a:ext cx="6686825" cy="670795"/>
            <a:chOff x="5589288" y="4472723"/>
            <a:chExt cx="6686825" cy="670795"/>
          </a:xfrm>
        </p:grpSpPr>
        <p:sp>
          <p:nvSpPr>
            <p:cNvPr id="222" name="Google Shape;222;p22"/>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22"/>
            <p:cNvGrpSpPr/>
            <p:nvPr/>
          </p:nvGrpSpPr>
          <p:grpSpPr>
            <a:xfrm flipH="1">
              <a:off x="5748896" y="4472723"/>
              <a:ext cx="6527217" cy="670795"/>
              <a:chOff x="-10101302" y="330075"/>
              <a:chExt cx="16532971" cy="1699506"/>
            </a:xfrm>
          </p:grpSpPr>
          <p:sp>
            <p:nvSpPr>
              <p:cNvPr id="224" name="Google Shape;224;p22"/>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22"/>
            <p:cNvGrpSpPr/>
            <p:nvPr/>
          </p:nvGrpSpPr>
          <p:grpSpPr>
            <a:xfrm flipH="1">
              <a:off x="5592255" y="4646738"/>
              <a:ext cx="6682918" cy="304563"/>
              <a:chOff x="-30922586" y="330075"/>
              <a:chExt cx="37293070" cy="1699569"/>
            </a:xfrm>
          </p:grpSpPr>
          <p:sp>
            <p:nvSpPr>
              <p:cNvPr id="227" name="Google Shape;227;p22"/>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9" name="Google Shape;229;p22"/>
          <p:cNvSpPr txBox="1"/>
          <p:nvPr>
            <p:ph idx="1" type="body"/>
          </p:nvPr>
        </p:nvSpPr>
        <p:spPr>
          <a:xfrm>
            <a:off x="2682800" y="4636500"/>
            <a:ext cx="6004200" cy="31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sz="1300"/>
            </a:lvl1pPr>
          </a:lstStyle>
          <a:p/>
        </p:txBody>
      </p:sp>
      <p:sp>
        <p:nvSpPr>
          <p:cNvPr id="230" name="Google Shape;230;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grpSp>
        <p:nvGrpSpPr>
          <p:cNvPr id="231" name="Google Shape;231;p22"/>
          <p:cNvGrpSpPr/>
          <p:nvPr/>
        </p:nvGrpSpPr>
        <p:grpSpPr>
          <a:xfrm rot="10800000">
            <a:off x="-8" y="-56"/>
            <a:ext cx="2199843" cy="597306"/>
            <a:chOff x="5578228" y="4546266"/>
            <a:chExt cx="2199843" cy="597306"/>
          </a:xfrm>
        </p:grpSpPr>
        <p:sp>
          <p:nvSpPr>
            <p:cNvPr id="232" name="Google Shape;232;p22"/>
            <p:cNvSpPr/>
            <p:nvPr/>
          </p:nvSpPr>
          <p:spPr>
            <a:xfrm rot="10800000">
              <a:off x="5578239" y="4994241"/>
              <a:ext cx="391200" cy="128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p22"/>
            <p:cNvGrpSpPr/>
            <p:nvPr/>
          </p:nvGrpSpPr>
          <p:grpSpPr>
            <a:xfrm flipH="1">
              <a:off x="5734886" y="4546266"/>
              <a:ext cx="2040803" cy="597306"/>
              <a:chOff x="1297949" y="516401"/>
              <a:chExt cx="5169208" cy="1513317"/>
            </a:xfrm>
          </p:grpSpPr>
          <p:sp>
            <p:nvSpPr>
              <p:cNvPr id="234" name="Google Shape;234;p22"/>
              <p:cNvSpPr/>
              <p:nvPr/>
            </p:nvSpPr>
            <p:spPr>
              <a:xfrm>
                <a:off x="1297949" y="518618"/>
                <a:ext cx="3745500" cy="1511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5032557" y="516401"/>
                <a:ext cx="1434600" cy="1513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22"/>
            <p:cNvGrpSpPr/>
            <p:nvPr/>
          </p:nvGrpSpPr>
          <p:grpSpPr>
            <a:xfrm flipH="1">
              <a:off x="5578228" y="4688741"/>
              <a:ext cx="2199843" cy="305464"/>
              <a:chOff x="-5827153" y="564467"/>
              <a:chExt cx="12275912" cy="1704600"/>
            </a:xfrm>
          </p:grpSpPr>
          <p:sp>
            <p:nvSpPr>
              <p:cNvPr id="237" name="Google Shape;237;p22"/>
              <p:cNvSpPr/>
              <p:nvPr/>
            </p:nvSpPr>
            <p:spPr>
              <a:xfrm>
                <a:off x="-5827153" y="569541"/>
                <a:ext cx="10612200" cy="1699500"/>
              </a:xfrm>
              <a:prstGeom prst="rect">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4778359" y="564467"/>
                <a:ext cx="1670400" cy="1704600"/>
              </a:xfrm>
              <a:prstGeom prst="rtTriangle">
                <a:avLst/>
              </a:prstGeom>
              <a:solidFill>
                <a:srgbClr val="2E4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1pPr>
            <a:lvl2pPr indent="-381000" lvl="1" marL="9144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2pPr>
            <a:lvl3pPr indent="-381000" lvl="2" marL="13716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3pPr>
            <a:lvl4pPr indent="-381000" lvl="3" marL="18288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4pPr>
            <a:lvl5pPr indent="-381000" lvl="4" marL="22860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5pPr>
            <a:lvl6pPr indent="-381000" lvl="5" marL="27432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6pPr>
            <a:lvl7pPr indent="-381000" lvl="6" marL="32004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7pPr>
            <a:lvl8pPr indent="-381000" lvl="7" marL="3657600" marR="0" rtl="0" algn="l">
              <a:lnSpc>
                <a:spcPct val="100000"/>
              </a:lnSpc>
              <a:spcBef>
                <a:spcPts val="1000"/>
              </a:spcBef>
              <a:spcAft>
                <a:spcPts val="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8pPr>
            <a:lvl9pPr indent="-381000" lvl="8" marL="4114800" marR="0" rtl="0" algn="l">
              <a:lnSpc>
                <a:spcPct val="100000"/>
              </a:lnSpc>
              <a:spcBef>
                <a:spcPts val="1000"/>
              </a:spcBef>
              <a:spcAft>
                <a:spcPts val="1000"/>
              </a:spcAft>
              <a:buClr>
                <a:schemeClr val="accent4"/>
              </a:buClr>
              <a:buSzPts val="2400"/>
              <a:buFont typeface="Roboto Condensed"/>
              <a:buChar char="▻"/>
              <a:defRPr b="0" i="0" sz="2400" u="none" cap="none" strike="noStrike">
                <a:solidFill>
                  <a:schemeClr val="dk1"/>
                </a:solidFill>
                <a:latin typeface="Roboto Condensed"/>
                <a:ea typeface="Roboto Condensed"/>
                <a:cs typeface="Roboto Condensed"/>
                <a:sym typeface="Roboto Condensed"/>
              </a:defRPr>
            </a:lvl9pPr>
          </a:lstStyle>
          <a:p/>
        </p:txBody>
      </p:sp>
      <p:sp>
        <p:nvSpPr>
          <p:cNvPr id="53" name="Google Shape;5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3"/>
          <p:cNvSpPr txBox="1"/>
          <p:nvPr>
            <p:ph type="ctrTitle"/>
          </p:nvPr>
        </p:nvSpPr>
        <p:spPr>
          <a:xfrm>
            <a:off x="784600" y="1426675"/>
            <a:ext cx="5283000" cy="1140600"/>
          </a:xfrm>
          <a:prstGeom prst="rect">
            <a:avLst/>
          </a:prstGeom>
          <a:noFill/>
          <a:ln>
            <a:noFill/>
          </a:ln>
        </p:spPr>
        <p:txBody>
          <a:bodyPr anchorCtr="0" anchor="ctr" bIns="91425" lIns="91425" spcFirstLastPara="1" rIns="91425" wrap="square" tIns="91425">
            <a:noAutofit/>
          </a:bodyPr>
          <a:lstStyle/>
          <a:p>
            <a:pPr indent="0" lvl="0" marL="0" rtl="0" algn="l">
              <a:lnSpc>
                <a:spcPct val="105000"/>
              </a:lnSpc>
              <a:spcBef>
                <a:spcPts val="0"/>
              </a:spcBef>
              <a:spcAft>
                <a:spcPts val="0"/>
              </a:spcAft>
              <a:buClr>
                <a:schemeClr val="dk2"/>
              </a:buClr>
              <a:buSzPts val="7200"/>
              <a:buFont typeface="Arial"/>
              <a:buNone/>
            </a:pPr>
            <a:r>
              <a:rPr lang="en" sz="3700">
                <a:latin typeface="Arial"/>
                <a:ea typeface="Arial"/>
                <a:cs typeface="Arial"/>
                <a:sym typeface="Arial"/>
              </a:rPr>
              <a:t>Workshop on Packet Tracer</a:t>
            </a:r>
            <a:endParaRPr sz="3700"/>
          </a:p>
        </p:txBody>
      </p:sp>
      <p:sp>
        <p:nvSpPr>
          <p:cNvPr id="244" name="Google Shape;244;p23"/>
          <p:cNvSpPr txBox="1"/>
          <p:nvPr>
            <p:ph type="ctrTitle"/>
          </p:nvPr>
        </p:nvSpPr>
        <p:spPr>
          <a:xfrm>
            <a:off x="784600" y="2414875"/>
            <a:ext cx="3044400" cy="108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0" lang="en" sz="3000"/>
              <a:t>Eminence</a:t>
            </a:r>
            <a:r>
              <a:rPr b="0" lang="en" sz="3000"/>
              <a:t> 4</a:t>
            </a:r>
            <a:endParaRPr b="0" sz="3000"/>
          </a:p>
        </p:txBody>
      </p:sp>
      <p:sp>
        <p:nvSpPr>
          <p:cNvPr id="245" name="Google Shape;245;p23"/>
          <p:cNvSpPr txBox="1"/>
          <p:nvPr>
            <p:ph type="ctrTitle"/>
          </p:nvPr>
        </p:nvSpPr>
        <p:spPr>
          <a:xfrm>
            <a:off x="317500" y="4193325"/>
            <a:ext cx="3044400" cy="72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0" lang="en" sz="1900">
                <a:solidFill>
                  <a:srgbClr val="2E4267"/>
                </a:solidFill>
              </a:rPr>
              <a:t>Shamika Lakshan</a:t>
            </a:r>
            <a:endParaRPr b="0" sz="1900">
              <a:solidFill>
                <a:srgbClr val="2E426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2"/>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2. IP Addressing</a:t>
            </a:r>
            <a:endParaRPr sz="2400"/>
          </a:p>
        </p:txBody>
      </p:sp>
      <p:grpSp>
        <p:nvGrpSpPr>
          <p:cNvPr id="436" name="Google Shape;436;p32"/>
          <p:cNvGrpSpPr/>
          <p:nvPr/>
        </p:nvGrpSpPr>
        <p:grpSpPr>
          <a:xfrm>
            <a:off x="134467" y="211485"/>
            <a:ext cx="291661" cy="384922"/>
            <a:chOff x="590250" y="244200"/>
            <a:chExt cx="407975" cy="532175"/>
          </a:xfrm>
        </p:grpSpPr>
        <p:sp>
          <p:nvSpPr>
            <p:cNvPr id="437" name="Google Shape;437;p3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2"/>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32"/>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52" name="Google Shape;452;p32"/>
          <p:cNvSpPr txBox="1"/>
          <p:nvPr>
            <p:ph idx="2" type="body"/>
          </p:nvPr>
        </p:nvSpPr>
        <p:spPr>
          <a:xfrm>
            <a:off x="476825" y="1599325"/>
            <a:ext cx="44829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2733"/>
                </a:solidFill>
                <a:highlight>
                  <a:srgbClr val="FFFFFF"/>
                </a:highlight>
                <a:latin typeface="Arial"/>
                <a:ea typeface="Arial"/>
                <a:cs typeface="Arial"/>
                <a:sym typeface="Arial"/>
              </a:rPr>
              <a:t>A default gateway is the network node, usually a router, that devices use to access other networks when no other routes are specified. It acts as the front door to the rest of the connected networks to let traffic in and out of your network. </a:t>
            </a:r>
            <a:endParaRPr sz="1300">
              <a:latin typeface="Arial"/>
              <a:ea typeface="Arial"/>
              <a:cs typeface="Arial"/>
              <a:sym typeface="Arial"/>
            </a:endParaRPr>
          </a:p>
        </p:txBody>
      </p:sp>
      <p:sp>
        <p:nvSpPr>
          <p:cNvPr id="453" name="Google Shape;453;p32"/>
          <p:cNvSpPr txBox="1"/>
          <p:nvPr>
            <p:ph idx="2" type="body"/>
          </p:nvPr>
        </p:nvSpPr>
        <p:spPr>
          <a:xfrm>
            <a:off x="-36056" y="1024525"/>
            <a:ext cx="2569500" cy="57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solidFill>
                  <a:srgbClr val="000000"/>
                </a:solidFill>
                <a:latin typeface="Arial"/>
                <a:ea typeface="Arial"/>
                <a:cs typeface="Arial"/>
                <a:sym typeface="Arial"/>
              </a:rPr>
              <a:t>Default Gateway</a:t>
            </a:r>
            <a:endParaRPr b="1" sz="1800">
              <a:latin typeface="Arial"/>
              <a:ea typeface="Arial"/>
              <a:cs typeface="Arial"/>
              <a:sym typeface="Arial"/>
            </a:endParaRPr>
          </a:p>
        </p:txBody>
      </p:sp>
      <p:pic>
        <p:nvPicPr>
          <p:cNvPr id="454" name="Google Shape;454;p32"/>
          <p:cNvPicPr preferRelativeResize="0"/>
          <p:nvPr/>
        </p:nvPicPr>
        <p:blipFill>
          <a:blip r:embed="rId3">
            <a:alphaModFix/>
          </a:blip>
          <a:stretch>
            <a:fillRect/>
          </a:stretch>
        </p:blipFill>
        <p:spPr>
          <a:xfrm>
            <a:off x="5089250" y="924700"/>
            <a:ext cx="3498550" cy="3484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Introduction to Packet Tracer</a:t>
            </a:r>
            <a:endParaRPr sz="2400"/>
          </a:p>
        </p:txBody>
      </p:sp>
      <p:grpSp>
        <p:nvGrpSpPr>
          <p:cNvPr id="460" name="Google Shape;460;p33"/>
          <p:cNvGrpSpPr/>
          <p:nvPr/>
        </p:nvGrpSpPr>
        <p:grpSpPr>
          <a:xfrm>
            <a:off x="134467" y="211485"/>
            <a:ext cx="291661" cy="384922"/>
            <a:chOff x="590250" y="244200"/>
            <a:chExt cx="407975" cy="532175"/>
          </a:xfrm>
        </p:grpSpPr>
        <p:sp>
          <p:nvSpPr>
            <p:cNvPr id="461" name="Google Shape;461;p3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3"/>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3"/>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3"/>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3"/>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p33"/>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76" name="Google Shape;476;p33"/>
          <p:cNvSpPr txBox="1"/>
          <p:nvPr>
            <p:ph idx="2" type="body"/>
          </p:nvPr>
        </p:nvSpPr>
        <p:spPr>
          <a:xfrm>
            <a:off x="617475" y="966375"/>
            <a:ext cx="2275800" cy="574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600">
                <a:latin typeface="Arial"/>
                <a:ea typeface="Arial"/>
                <a:cs typeface="Arial"/>
                <a:sym typeface="Arial"/>
              </a:rPr>
              <a:t>Connection Types</a:t>
            </a:r>
            <a:endParaRPr b="1" sz="1600">
              <a:latin typeface="Arial"/>
              <a:ea typeface="Arial"/>
              <a:cs typeface="Arial"/>
              <a:sym typeface="Arial"/>
            </a:endParaRPr>
          </a:p>
        </p:txBody>
      </p:sp>
      <p:sp>
        <p:nvSpPr>
          <p:cNvPr id="477" name="Google Shape;477;p33"/>
          <p:cNvSpPr txBox="1"/>
          <p:nvPr>
            <p:ph idx="2" type="body"/>
          </p:nvPr>
        </p:nvSpPr>
        <p:spPr>
          <a:xfrm>
            <a:off x="838775" y="1424925"/>
            <a:ext cx="5092500" cy="159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4040"/>
              </a:buClr>
              <a:buSzPts val="1400"/>
              <a:buChar char="❖"/>
            </a:pPr>
            <a:r>
              <a:rPr lang="en" sz="1400">
                <a:solidFill>
                  <a:srgbClr val="000000"/>
                </a:solidFill>
                <a:latin typeface="Arial"/>
                <a:ea typeface="Arial"/>
                <a:cs typeface="Arial"/>
                <a:sym typeface="Arial"/>
              </a:rPr>
              <a:t>Straight-through – Used to connect different types of devices</a:t>
            </a:r>
            <a:endParaRPr sz="1400">
              <a:solidFill>
                <a:srgbClr val="000000"/>
              </a:solidFill>
              <a:latin typeface="Arial"/>
              <a:ea typeface="Arial"/>
              <a:cs typeface="Arial"/>
              <a:sym typeface="Arial"/>
            </a:endParaRPr>
          </a:p>
          <a:p>
            <a:pPr indent="0" lvl="0" marL="457200" rtl="0" algn="l">
              <a:spcBef>
                <a:spcPts val="0"/>
              </a:spcBef>
              <a:spcAft>
                <a:spcPts val="0"/>
              </a:spcAft>
              <a:buNone/>
            </a:pPr>
            <a:r>
              <a:rPr lang="en" sz="1400">
                <a:solidFill>
                  <a:srgbClr val="000000"/>
                </a:solidFill>
                <a:latin typeface="Arial"/>
                <a:ea typeface="Arial"/>
                <a:cs typeface="Arial"/>
                <a:sym typeface="Arial"/>
              </a:rPr>
              <a:t>		        Eg :- Router and Switch</a:t>
            </a:r>
            <a:endParaRPr sz="1400">
              <a:solidFill>
                <a:srgbClr val="000000"/>
              </a:solidFill>
              <a:latin typeface="Arial"/>
              <a:ea typeface="Arial"/>
              <a:cs typeface="Arial"/>
              <a:sym typeface="Arial"/>
            </a:endParaRPr>
          </a:p>
          <a:p>
            <a:pPr indent="0" lvl="0" marL="457200" rtl="0" algn="l">
              <a:spcBef>
                <a:spcPts val="0"/>
              </a:spcBef>
              <a:spcAft>
                <a:spcPts val="0"/>
              </a:spcAft>
              <a:buNone/>
            </a:pPr>
            <a:r>
              <a:rPr lang="en" sz="1400">
                <a:solidFill>
                  <a:srgbClr val="000000"/>
                </a:solidFill>
                <a:latin typeface="Arial"/>
                <a:ea typeface="Arial"/>
                <a:cs typeface="Arial"/>
                <a:sym typeface="Arial"/>
              </a:rPr>
              <a:t>			      Switch and Host</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FF4040"/>
              </a:buClr>
              <a:buSzPts val="1400"/>
              <a:buChar char="❖"/>
            </a:pPr>
            <a:r>
              <a:rPr lang="en" sz="1400">
                <a:solidFill>
                  <a:srgbClr val="000000"/>
                </a:solidFill>
                <a:latin typeface="Arial"/>
                <a:ea typeface="Arial"/>
                <a:cs typeface="Arial"/>
                <a:sym typeface="Arial"/>
              </a:rPr>
              <a:t>Cross-over – Used to connect same types of devices</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400">
                <a:solidFill>
                  <a:srgbClr val="000000"/>
                </a:solidFill>
                <a:latin typeface="Arial"/>
                <a:ea typeface="Arial"/>
                <a:cs typeface="Arial"/>
                <a:sym typeface="Arial"/>
              </a:rPr>
              <a:t>		Eg :- Router to Router</a:t>
            </a:r>
            <a:endParaRPr sz="14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400">
                <a:solidFill>
                  <a:srgbClr val="000000"/>
                </a:solidFill>
                <a:latin typeface="Arial"/>
                <a:ea typeface="Arial"/>
                <a:cs typeface="Arial"/>
                <a:sym typeface="Arial"/>
              </a:rPr>
              <a:t>         Switch to Switch</a:t>
            </a:r>
            <a:endParaRPr sz="14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400">
                <a:solidFill>
                  <a:srgbClr val="000000"/>
                </a:solidFill>
                <a:latin typeface="Arial"/>
                <a:ea typeface="Arial"/>
                <a:cs typeface="Arial"/>
                <a:sym typeface="Arial"/>
              </a:rPr>
              <a:t>         Router to Host</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FF4040"/>
              </a:buClr>
              <a:buSzPts val="1400"/>
              <a:buChar char="❖"/>
            </a:pPr>
            <a:r>
              <a:rPr lang="en" sz="1400">
                <a:solidFill>
                  <a:srgbClr val="000000"/>
                </a:solidFill>
                <a:latin typeface="Arial"/>
                <a:ea typeface="Arial"/>
                <a:cs typeface="Arial"/>
                <a:sym typeface="Arial"/>
              </a:rPr>
              <a:t>Serial DCE – Used to connect router to router in WAN network</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FF4040"/>
              </a:buClr>
              <a:buSzPts val="1400"/>
              <a:buFont typeface="Arial"/>
              <a:buChar char="❖"/>
            </a:pPr>
            <a:r>
              <a:rPr lang="en" sz="1400">
                <a:solidFill>
                  <a:srgbClr val="000000"/>
                </a:solidFill>
                <a:latin typeface="Arial"/>
                <a:ea typeface="Arial"/>
                <a:cs typeface="Arial"/>
                <a:sym typeface="Arial"/>
              </a:rPr>
              <a:t>Console – used to configure routers and switches</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4"/>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Introduction to Packet Tracer</a:t>
            </a:r>
            <a:endParaRPr sz="2400"/>
          </a:p>
        </p:txBody>
      </p:sp>
      <p:grpSp>
        <p:nvGrpSpPr>
          <p:cNvPr id="483" name="Google Shape;483;p34"/>
          <p:cNvGrpSpPr/>
          <p:nvPr/>
        </p:nvGrpSpPr>
        <p:grpSpPr>
          <a:xfrm>
            <a:off x="134467" y="211485"/>
            <a:ext cx="291661" cy="384922"/>
            <a:chOff x="590250" y="244200"/>
            <a:chExt cx="407975" cy="532175"/>
          </a:xfrm>
        </p:grpSpPr>
        <p:sp>
          <p:nvSpPr>
            <p:cNvPr id="484" name="Google Shape;484;p3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4"/>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4"/>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4"/>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4"/>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8" name="Google Shape;498;p34"/>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99" name="Google Shape;499;p34"/>
          <p:cNvSpPr txBox="1"/>
          <p:nvPr>
            <p:ph idx="2" type="body"/>
          </p:nvPr>
        </p:nvSpPr>
        <p:spPr>
          <a:xfrm>
            <a:off x="617475" y="966375"/>
            <a:ext cx="2275800" cy="57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4800"/>
              <a:buFont typeface="Arial"/>
              <a:buNone/>
            </a:pPr>
            <a:r>
              <a:rPr b="1" lang="en" sz="1600">
                <a:latin typeface="Arial"/>
                <a:ea typeface="Arial"/>
                <a:cs typeface="Arial"/>
                <a:sym typeface="Arial"/>
              </a:rPr>
              <a:t>Modes of cisco IOS</a:t>
            </a:r>
            <a:endParaRPr b="1" sz="1600">
              <a:latin typeface="Arial"/>
              <a:ea typeface="Arial"/>
              <a:cs typeface="Arial"/>
              <a:sym typeface="Arial"/>
            </a:endParaRPr>
          </a:p>
        </p:txBody>
      </p:sp>
      <p:sp>
        <p:nvSpPr>
          <p:cNvPr id="500" name="Google Shape;500;p34"/>
          <p:cNvSpPr txBox="1"/>
          <p:nvPr>
            <p:ph idx="2" type="body"/>
          </p:nvPr>
        </p:nvSpPr>
        <p:spPr>
          <a:xfrm>
            <a:off x="838775" y="1424925"/>
            <a:ext cx="5092500" cy="1590900"/>
          </a:xfrm>
          <a:prstGeom prst="rect">
            <a:avLst/>
          </a:prstGeom>
          <a:noFill/>
          <a:ln>
            <a:noFill/>
          </a:ln>
        </p:spPr>
        <p:txBody>
          <a:bodyPr anchorCtr="0" anchor="t" bIns="91425" lIns="91425" spcFirstLastPara="1" rIns="91425" wrap="square" tIns="91425">
            <a:noAutofit/>
          </a:bodyPr>
          <a:lstStyle/>
          <a:p>
            <a:pPr indent="-350520" lvl="0" marL="457200" rtl="0" algn="l">
              <a:spcBef>
                <a:spcPts val="0"/>
              </a:spcBef>
              <a:spcAft>
                <a:spcPts val="0"/>
              </a:spcAft>
              <a:buClr>
                <a:schemeClr val="dk2"/>
              </a:buClr>
              <a:buSzPts val="1920"/>
              <a:buFont typeface="Arial"/>
              <a:buChar char="❖"/>
            </a:pPr>
            <a:r>
              <a:rPr lang="en" sz="1400">
                <a:solidFill>
                  <a:srgbClr val="000000"/>
                </a:solidFill>
                <a:latin typeface="Arial"/>
                <a:ea typeface="Arial"/>
                <a:cs typeface="Arial"/>
                <a:sym typeface="Arial"/>
              </a:rPr>
              <a:t>User EXEC Mode - </a:t>
            </a:r>
            <a:endParaRPr sz="1400">
              <a:solidFill>
                <a:srgbClr val="000000"/>
              </a:solidFill>
              <a:latin typeface="Arial"/>
              <a:ea typeface="Arial"/>
              <a:cs typeface="Arial"/>
              <a:sym typeface="Arial"/>
            </a:endParaRPr>
          </a:p>
          <a:p>
            <a:pPr indent="-330200" lvl="1" marL="914400" rtl="0" algn="l">
              <a:spcBef>
                <a:spcPts val="500"/>
              </a:spcBef>
              <a:spcAft>
                <a:spcPts val="0"/>
              </a:spcAft>
              <a:buClr>
                <a:schemeClr val="dk2"/>
              </a:buClr>
              <a:buSzPts val="1600"/>
              <a:buChar char="➢"/>
            </a:pPr>
            <a:r>
              <a:rPr lang="en" sz="1400">
                <a:solidFill>
                  <a:srgbClr val="000000"/>
                </a:solidFill>
                <a:latin typeface="Arial"/>
                <a:ea typeface="Arial"/>
                <a:cs typeface="Arial"/>
                <a:sym typeface="Arial"/>
              </a:rPr>
              <a:t>Command line prompt : </a:t>
            </a:r>
            <a:r>
              <a:rPr b="1" lang="en" sz="1400">
                <a:solidFill>
                  <a:srgbClr val="000000"/>
                </a:solidFill>
                <a:latin typeface="Arial"/>
                <a:ea typeface="Arial"/>
                <a:cs typeface="Arial"/>
                <a:sym typeface="Arial"/>
              </a:rPr>
              <a:t>Switch&gt;</a:t>
            </a:r>
            <a:endParaRPr b="1" sz="1400">
              <a:solidFill>
                <a:srgbClr val="000000"/>
              </a:solidFill>
              <a:latin typeface="Arial"/>
              <a:ea typeface="Arial"/>
              <a:cs typeface="Arial"/>
              <a:sym typeface="Arial"/>
            </a:endParaRPr>
          </a:p>
          <a:p>
            <a:pPr indent="0" lvl="0" marL="914400" rtl="0" algn="l">
              <a:spcBef>
                <a:spcPts val="500"/>
              </a:spcBef>
              <a:spcAft>
                <a:spcPts val="0"/>
              </a:spcAft>
              <a:buNone/>
            </a:pPr>
            <a:r>
              <a:t/>
            </a:r>
            <a:endParaRPr sz="1400">
              <a:solidFill>
                <a:srgbClr val="000000"/>
              </a:solidFill>
              <a:latin typeface="Arial"/>
              <a:ea typeface="Arial"/>
              <a:cs typeface="Arial"/>
              <a:sym typeface="Arial"/>
            </a:endParaRPr>
          </a:p>
          <a:p>
            <a:pPr indent="-350520" lvl="0" marL="457200" rtl="0" algn="l">
              <a:spcBef>
                <a:spcPts val="1000"/>
              </a:spcBef>
              <a:spcAft>
                <a:spcPts val="0"/>
              </a:spcAft>
              <a:buClr>
                <a:schemeClr val="dk2"/>
              </a:buClr>
              <a:buSzPts val="1920"/>
              <a:buFont typeface="Arial"/>
              <a:buChar char="❖"/>
            </a:pPr>
            <a:r>
              <a:rPr lang="en" sz="1400">
                <a:solidFill>
                  <a:srgbClr val="000000"/>
                </a:solidFill>
                <a:latin typeface="Arial"/>
                <a:ea typeface="Arial"/>
                <a:cs typeface="Arial"/>
                <a:sym typeface="Arial"/>
              </a:rPr>
              <a:t>Privileged EXEC Mode</a:t>
            </a:r>
            <a:endParaRPr sz="1400">
              <a:solidFill>
                <a:srgbClr val="000000"/>
              </a:solidFill>
              <a:latin typeface="Arial"/>
              <a:ea typeface="Arial"/>
              <a:cs typeface="Arial"/>
              <a:sym typeface="Arial"/>
            </a:endParaRPr>
          </a:p>
          <a:p>
            <a:pPr indent="-330200" lvl="1" marL="914400" rtl="0" algn="l">
              <a:spcBef>
                <a:spcPts val="500"/>
              </a:spcBef>
              <a:spcAft>
                <a:spcPts val="0"/>
              </a:spcAft>
              <a:buClr>
                <a:schemeClr val="dk2"/>
              </a:buClr>
              <a:buSzPts val="1600"/>
              <a:buChar char="➢"/>
            </a:pPr>
            <a:r>
              <a:rPr lang="en" sz="1400">
                <a:solidFill>
                  <a:srgbClr val="000000"/>
                </a:solidFill>
                <a:latin typeface="Arial"/>
                <a:ea typeface="Arial"/>
                <a:cs typeface="Arial"/>
                <a:sym typeface="Arial"/>
              </a:rPr>
              <a:t>Command line prompt : </a:t>
            </a:r>
            <a:r>
              <a:rPr b="1" lang="en" sz="1400">
                <a:solidFill>
                  <a:srgbClr val="000000"/>
                </a:solidFill>
                <a:latin typeface="Arial"/>
                <a:ea typeface="Arial"/>
                <a:cs typeface="Arial"/>
                <a:sym typeface="Arial"/>
              </a:rPr>
              <a:t>Switch#</a:t>
            </a:r>
            <a:endParaRPr b="1" sz="1400">
              <a:solidFill>
                <a:srgbClr val="000000"/>
              </a:solidFill>
              <a:latin typeface="Arial"/>
              <a:ea typeface="Arial"/>
              <a:cs typeface="Arial"/>
              <a:sym typeface="Arial"/>
            </a:endParaRPr>
          </a:p>
          <a:p>
            <a:pPr indent="0" lvl="0" marL="914400" rtl="0" algn="l">
              <a:spcBef>
                <a:spcPts val="500"/>
              </a:spcBef>
              <a:spcAft>
                <a:spcPts val="0"/>
              </a:spcAft>
              <a:buNone/>
            </a:pPr>
            <a:r>
              <a:t/>
            </a:r>
            <a:endParaRPr sz="1400">
              <a:solidFill>
                <a:srgbClr val="000000"/>
              </a:solidFill>
              <a:latin typeface="Arial"/>
              <a:ea typeface="Arial"/>
              <a:cs typeface="Arial"/>
              <a:sym typeface="Arial"/>
            </a:endParaRPr>
          </a:p>
          <a:p>
            <a:pPr indent="-350520" lvl="0" marL="457200" rtl="0" algn="l">
              <a:spcBef>
                <a:spcPts val="1000"/>
              </a:spcBef>
              <a:spcAft>
                <a:spcPts val="0"/>
              </a:spcAft>
              <a:buClr>
                <a:schemeClr val="dk2"/>
              </a:buClr>
              <a:buSzPts val="1920"/>
              <a:buFont typeface="Arial"/>
              <a:buChar char="❖"/>
            </a:pPr>
            <a:r>
              <a:rPr lang="en" sz="1400">
                <a:solidFill>
                  <a:srgbClr val="000000"/>
                </a:solidFill>
                <a:latin typeface="Arial"/>
                <a:ea typeface="Arial"/>
                <a:cs typeface="Arial"/>
                <a:sym typeface="Arial"/>
              </a:rPr>
              <a:t>Global configuration Mode</a:t>
            </a:r>
            <a:endParaRPr sz="1400">
              <a:solidFill>
                <a:srgbClr val="000000"/>
              </a:solidFill>
              <a:latin typeface="Arial"/>
              <a:ea typeface="Arial"/>
              <a:cs typeface="Arial"/>
              <a:sym typeface="Arial"/>
            </a:endParaRPr>
          </a:p>
          <a:p>
            <a:pPr indent="-330200" lvl="1" marL="914400" rtl="0" algn="l">
              <a:spcBef>
                <a:spcPts val="500"/>
              </a:spcBef>
              <a:spcAft>
                <a:spcPts val="0"/>
              </a:spcAft>
              <a:buClr>
                <a:schemeClr val="dk2"/>
              </a:buClr>
              <a:buSzPts val="1600"/>
              <a:buChar char="➢"/>
            </a:pPr>
            <a:r>
              <a:rPr lang="en" sz="1400">
                <a:solidFill>
                  <a:srgbClr val="000000"/>
                </a:solidFill>
                <a:latin typeface="Arial"/>
                <a:ea typeface="Arial"/>
                <a:cs typeface="Arial"/>
                <a:sym typeface="Arial"/>
              </a:rPr>
              <a:t>Command line prompt : </a:t>
            </a:r>
            <a:r>
              <a:rPr b="1" lang="en" sz="1400">
                <a:solidFill>
                  <a:srgbClr val="000000"/>
                </a:solidFill>
                <a:latin typeface="Arial"/>
                <a:ea typeface="Arial"/>
                <a:cs typeface="Arial"/>
                <a:sym typeface="Arial"/>
              </a:rPr>
              <a:t>Switch(config)#</a:t>
            </a:r>
            <a:endParaRPr b="1"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5"/>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Introduction to Packet Tracer</a:t>
            </a:r>
            <a:endParaRPr sz="2400"/>
          </a:p>
        </p:txBody>
      </p:sp>
      <p:grpSp>
        <p:nvGrpSpPr>
          <p:cNvPr id="506" name="Google Shape;506;p35"/>
          <p:cNvGrpSpPr/>
          <p:nvPr/>
        </p:nvGrpSpPr>
        <p:grpSpPr>
          <a:xfrm>
            <a:off x="134467" y="211485"/>
            <a:ext cx="291661" cy="384922"/>
            <a:chOff x="590250" y="244200"/>
            <a:chExt cx="407975" cy="532175"/>
          </a:xfrm>
        </p:grpSpPr>
        <p:sp>
          <p:nvSpPr>
            <p:cNvPr id="507" name="Google Shape;507;p3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5"/>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5"/>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5"/>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5"/>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35"/>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522" name="Google Shape;522;p35"/>
          <p:cNvSpPr txBox="1"/>
          <p:nvPr>
            <p:ph idx="2" type="body"/>
          </p:nvPr>
        </p:nvSpPr>
        <p:spPr>
          <a:xfrm>
            <a:off x="617475" y="966375"/>
            <a:ext cx="2275800" cy="57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600">
                <a:latin typeface="Arial"/>
                <a:ea typeface="Arial"/>
                <a:cs typeface="Arial"/>
                <a:sym typeface="Arial"/>
              </a:rPr>
              <a:t>Basic Commands</a:t>
            </a:r>
            <a:endParaRPr b="1" sz="1600">
              <a:latin typeface="Arial"/>
              <a:ea typeface="Arial"/>
              <a:cs typeface="Arial"/>
              <a:sym typeface="Arial"/>
            </a:endParaRPr>
          </a:p>
        </p:txBody>
      </p:sp>
      <p:pic>
        <p:nvPicPr>
          <p:cNvPr id="523" name="Google Shape;523;p35"/>
          <p:cNvPicPr preferRelativeResize="0"/>
          <p:nvPr/>
        </p:nvPicPr>
        <p:blipFill rotWithShape="1">
          <a:blip r:embed="rId3">
            <a:alphaModFix/>
          </a:blip>
          <a:srcRect b="11790" l="2798" r="31825" t="20408"/>
          <a:stretch/>
        </p:blipFill>
        <p:spPr>
          <a:xfrm>
            <a:off x="426125" y="1437337"/>
            <a:ext cx="2964775" cy="1357737"/>
          </a:xfrm>
          <a:prstGeom prst="rect">
            <a:avLst/>
          </a:prstGeom>
          <a:noFill/>
          <a:ln>
            <a:noFill/>
          </a:ln>
        </p:spPr>
      </p:pic>
      <p:pic>
        <p:nvPicPr>
          <p:cNvPr id="524" name="Google Shape;524;p35"/>
          <p:cNvPicPr preferRelativeResize="0"/>
          <p:nvPr/>
        </p:nvPicPr>
        <p:blipFill rotWithShape="1">
          <a:blip r:embed="rId4">
            <a:alphaModFix/>
          </a:blip>
          <a:srcRect b="3864" l="0" r="0" t="0"/>
          <a:stretch/>
        </p:blipFill>
        <p:spPr>
          <a:xfrm>
            <a:off x="407500" y="3691725"/>
            <a:ext cx="2860000" cy="670800"/>
          </a:xfrm>
          <a:prstGeom prst="rect">
            <a:avLst/>
          </a:prstGeom>
          <a:noFill/>
          <a:ln>
            <a:noFill/>
          </a:ln>
        </p:spPr>
      </p:pic>
      <p:sp>
        <p:nvSpPr>
          <p:cNvPr id="525" name="Google Shape;525;p35"/>
          <p:cNvSpPr txBox="1"/>
          <p:nvPr>
            <p:ph idx="2" type="body"/>
          </p:nvPr>
        </p:nvSpPr>
        <p:spPr>
          <a:xfrm>
            <a:off x="312250" y="3290375"/>
            <a:ext cx="2275800" cy="57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300">
                <a:latin typeface="Arial"/>
                <a:ea typeface="Arial"/>
                <a:cs typeface="Arial"/>
                <a:sym typeface="Arial"/>
              </a:rPr>
              <a:t>Save Configuration</a:t>
            </a:r>
            <a:endParaRPr sz="1300">
              <a:latin typeface="Arial"/>
              <a:ea typeface="Arial"/>
              <a:cs typeface="Arial"/>
              <a:sym typeface="Arial"/>
            </a:endParaRPr>
          </a:p>
        </p:txBody>
      </p:sp>
      <p:pic>
        <p:nvPicPr>
          <p:cNvPr id="526" name="Google Shape;526;p35"/>
          <p:cNvPicPr preferRelativeResize="0"/>
          <p:nvPr/>
        </p:nvPicPr>
        <p:blipFill rotWithShape="1">
          <a:blip r:embed="rId5">
            <a:alphaModFix/>
          </a:blip>
          <a:srcRect b="4379" l="0" r="24482" t="0"/>
          <a:stretch/>
        </p:blipFill>
        <p:spPr>
          <a:xfrm>
            <a:off x="4148150" y="1406125"/>
            <a:ext cx="4524375" cy="1621125"/>
          </a:xfrm>
          <a:prstGeom prst="rect">
            <a:avLst/>
          </a:prstGeom>
          <a:noFill/>
          <a:ln>
            <a:noFill/>
          </a:ln>
        </p:spPr>
      </p:pic>
      <p:sp>
        <p:nvSpPr>
          <p:cNvPr id="527" name="Google Shape;527;p35"/>
          <p:cNvSpPr txBox="1"/>
          <p:nvPr>
            <p:ph idx="2" type="body"/>
          </p:nvPr>
        </p:nvSpPr>
        <p:spPr>
          <a:xfrm>
            <a:off x="4071950" y="985425"/>
            <a:ext cx="2275800" cy="57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300">
                <a:latin typeface="Arial"/>
                <a:ea typeface="Arial"/>
                <a:cs typeface="Arial"/>
                <a:sym typeface="Arial"/>
              </a:rPr>
              <a:t>Configuring Interface</a:t>
            </a:r>
            <a:endParaRPr sz="1300">
              <a:latin typeface="Arial"/>
              <a:ea typeface="Arial"/>
              <a:cs typeface="Arial"/>
              <a:sym typeface="Arial"/>
            </a:endParaRPr>
          </a:p>
        </p:txBody>
      </p:sp>
      <p:pic>
        <p:nvPicPr>
          <p:cNvPr id="528" name="Google Shape;528;p35"/>
          <p:cNvPicPr preferRelativeResize="0"/>
          <p:nvPr/>
        </p:nvPicPr>
        <p:blipFill rotWithShape="1">
          <a:blip r:embed="rId6">
            <a:alphaModFix/>
          </a:blip>
          <a:srcRect b="4113" l="0" r="0" t="0"/>
          <a:stretch/>
        </p:blipFill>
        <p:spPr>
          <a:xfrm>
            <a:off x="3943350" y="3493750"/>
            <a:ext cx="4524375" cy="62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36"/>
          <p:cNvPicPr preferRelativeResize="0"/>
          <p:nvPr/>
        </p:nvPicPr>
        <p:blipFill>
          <a:blip r:embed="rId3">
            <a:alphaModFix/>
          </a:blip>
          <a:stretch>
            <a:fillRect/>
          </a:stretch>
        </p:blipFill>
        <p:spPr>
          <a:xfrm>
            <a:off x="5656950" y="559300"/>
            <a:ext cx="3487050" cy="4023525"/>
          </a:xfrm>
          <a:prstGeom prst="rect">
            <a:avLst/>
          </a:prstGeom>
          <a:noFill/>
          <a:ln>
            <a:noFill/>
          </a:ln>
        </p:spPr>
      </p:pic>
      <p:sp>
        <p:nvSpPr>
          <p:cNvPr id="534" name="Google Shape;534;p36"/>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VLAN</a:t>
            </a:r>
            <a:endParaRPr sz="2400"/>
          </a:p>
        </p:txBody>
      </p:sp>
      <p:sp>
        <p:nvSpPr>
          <p:cNvPr id="535" name="Google Shape;535;p36"/>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536" name="Google Shape;536;p36"/>
          <p:cNvGrpSpPr/>
          <p:nvPr/>
        </p:nvGrpSpPr>
        <p:grpSpPr>
          <a:xfrm>
            <a:off x="134467" y="211485"/>
            <a:ext cx="291661" cy="384922"/>
            <a:chOff x="590250" y="244200"/>
            <a:chExt cx="407975" cy="532175"/>
          </a:xfrm>
        </p:grpSpPr>
        <p:sp>
          <p:nvSpPr>
            <p:cNvPr id="537" name="Google Shape;537;p3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6"/>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6"/>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6"/>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6"/>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1" name="Google Shape;551;p36"/>
          <p:cNvSpPr txBox="1"/>
          <p:nvPr>
            <p:ph idx="2" type="body"/>
          </p:nvPr>
        </p:nvSpPr>
        <p:spPr>
          <a:xfrm>
            <a:off x="426125" y="1188325"/>
            <a:ext cx="5092500" cy="331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4040"/>
              </a:buClr>
              <a:buSzPts val="1400"/>
              <a:buChar char="❖"/>
            </a:pPr>
            <a:r>
              <a:rPr lang="en" sz="1400">
                <a:latin typeface="Arial"/>
                <a:ea typeface="Arial"/>
                <a:cs typeface="Arial"/>
                <a:sym typeface="Arial"/>
              </a:rPr>
              <a:t>VLAN is a logical overlay network that groups together a subset of devices that share a physical lan, isolating the traffic for each group</a:t>
            </a:r>
            <a:endParaRPr sz="1400">
              <a:latin typeface="Arial"/>
              <a:ea typeface="Arial"/>
              <a:cs typeface="Arial"/>
              <a:sym typeface="Arial"/>
            </a:endParaRPr>
          </a:p>
          <a:p>
            <a:pPr indent="-317500" lvl="0" marL="457200" rtl="0" algn="l">
              <a:spcBef>
                <a:spcPts val="1000"/>
              </a:spcBef>
              <a:spcAft>
                <a:spcPts val="0"/>
              </a:spcAft>
              <a:buClr>
                <a:srgbClr val="FF4040"/>
              </a:buClr>
              <a:buSzPts val="1400"/>
              <a:buChar char="❖"/>
            </a:pPr>
            <a:r>
              <a:rPr b="1" lang="en" sz="1400">
                <a:solidFill>
                  <a:srgbClr val="000000"/>
                </a:solidFill>
                <a:highlight>
                  <a:srgbClr val="FFFFFF"/>
                </a:highlight>
                <a:latin typeface="Arial"/>
                <a:ea typeface="Arial"/>
                <a:cs typeface="Arial"/>
                <a:sym typeface="Arial"/>
              </a:rPr>
              <a:t>Access port</a:t>
            </a:r>
            <a:r>
              <a:rPr lang="en" sz="1400">
                <a:solidFill>
                  <a:srgbClr val="000000"/>
                </a:solidFill>
                <a:highlight>
                  <a:srgbClr val="FFFFFF"/>
                </a:highlight>
                <a:latin typeface="Arial"/>
                <a:ea typeface="Arial"/>
                <a:cs typeface="Arial"/>
                <a:sym typeface="Arial"/>
              </a:rPr>
              <a:t> – a port that can be assigned to a single VLAN. This type of interface is configured on switch ports that are connected to end devices such as workstations, printers, or access points.</a:t>
            </a:r>
            <a:endParaRPr sz="1400">
              <a:latin typeface="Arial"/>
              <a:ea typeface="Arial"/>
              <a:cs typeface="Arial"/>
              <a:sym typeface="Arial"/>
            </a:endParaRPr>
          </a:p>
          <a:p>
            <a:pPr indent="-317500" lvl="0" marL="457200" rtl="0" algn="l">
              <a:spcBef>
                <a:spcPts val="1000"/>
              </a:spcBef>
              <a:spcAft>
                <a:spcPts val="0"/>
              </a:spcAft>
              <a:buClr>
                <a:srgbClr val="FF4040"/>
              </a:buClr>
              <a:buSzPts val="1400"/>
              <a:buChar char="❖"/>
            </a:pPr>
            <a:r>
              <a:rPr b="1" lang="en" sz="1400">
                <a:solidFill>
                  <a:srgbClr val="000000"/>
                </a:solidFill>
                <a:highlight>
                  <a:srgbClr val="FFFFFF"/>
                </a:highlight>
                <a:latin typeface="Arial"/>
                <a:ea typeface="Arial"/>
                <a:cs typeface="Arial"/>
                <a:sym typeface="Arial"/>
              </a:rPr>
              <a:t>Trunk port</a:t>
            </a:r>
            <a:r>
              <a:rPr lang="en" sz="1400">
                <a:solidFill>
                  <a:srgbClr val="000000"/>
                </a:solidFill>
                <a:highlight>
                  <a:srgbClr val="FFFFFF"/>
                </a:highlight>
                <a:latin typeface="Arial"/>
                <a:ea typeface="Arial"/>
                <a:cs typeface="Arial"/>
                <a:sym typeface="Arial"/>
              </a:rPr>
              <a:t> – a port that is connected to another switch. This type of interface can carry traffic of multiple VLANs, thus enabling you to extend VLANs across your entire network. Frames are tagged by assigning a VLAN ID to each frame as they traverse between switches.</a:t>
            </a:r>
            <a:endParaRPr sz="1400">
              <a:latin typeface="Arial"/>
              <a:ea typeface="Arial"/>
              <a:cs typeface="Arial"/>
              <a:sym typeface="Arial"/>
            </a:endParaRPr>
          </a:p>
          <a:p>
            <a:pPr indent="0" lvl="0" marL="0" rtl="0" algn="l">
              <a:spcBef>
                <a:spcPts val="1000"/>
              </a:spcBef>
              <a:spcAft>
                <a:spcPts val="0"/>
              </a:spcAft>
              <a:buNone/>
            </a:pPr>
            <a:r>
              <a:t/>
            </a:r>
            <a:endParaRPr sz="1400">
              <a:latin typeface="Arial"/>
              <a:ea typeface="Arial"/>
              <a:cs typeface="Arial"/>
              <a:sym typeface="Arial"/>
            </a:endParaRPr>
          </a:p>
        </p:txBody>
      </p:sp>
      <p:sp>
        <p:nvSpPr>
          <p:cNvPr id="552" name="Google Shape;552;p36"/>
          <p:cNvSpPr txBox="1"/>
          <p:nvPr>
            <p:ph idx="2" type="body"/>
          </p:nvPr>
        </p:nvSpPr>
        <p:spPr>
          <a:xfrm>
            <a:off x="5565100" y="3695300"/>
            <a:ext cx="1013400" cy="353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000">
                <a:latin typeface="Poppins Medium"/>
                <a:ea typeface="Poppins Medium"/>
                <a:cs typeface="Poppins Medium"/>
                <a:sym typeface="Poppins Medium"/>
              </a:rPr>
              <a:t>Access Ports</a:t>
            </a:r>
            <a:endParaRPr sz="1000">
              <a:latin typeface="Poppins Medium"/>
              <a:ea typeface="Poppins Medium"/>
              <a:cs typeface="Poppins Medium"/>
              <a:sym typeface="Poppins Medium"/>
            </a:endParaRPr>
          </a:p>
        </p:txBody>
      </p:sp>
      <p:sp>
        <p:nvSpPr>
          <p:cNvPr id="553" name="Google Shape;553;p36"/>
          <p:cNvSpPr txBox="1"/>
          <p:nvPr>
            <p:ph idx="2" type="body"/>
          </p:nvPr>
        </p:nvSpPr>
        <p:spPr>
          <a:xfrm>
            <a:off x="7240675" y="2056675"/>
            <a:ext cx="1013400" cy="353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000">
                <a:latin typeface="Poppins Medium"/>
                <a:ea typeface="Poppins Medium"/>
                <a:cs typeface="Poppins Medium"/>
                <a:sym typeface="Poppins Medium"/>
              </a:rPr>
              <a:t>Trunk </a:t>
            </a:r>
            <a:r>
              <a:rPr lang="en" sz="1000">
                <a:latin typeface="Poppins Medium"/>
                <a:ea typeface="Poppins Medium"/>
                <a:cs typeface="Poppins Medium"/>
                <a:sym typeface="Poppins Medium"/>
              </a:rPr>
              <a:t>Port</a:t>
            </a:r>
            <a:endParaRPr sz="1000">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7"/>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VLAN</a:t>
            </a:r>
            <a:endParaRPr sz="2400"/>
          </a:p>
        </p:txBody>
      </p:sp>
      <p:sp>
        <p:nvSpPr>
          <p:cNvPr id="559" name="Google Shape;559;p37"/>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560" name="Google Shape;560;p37"/>
          <p:cNvGrpSpPr/>
          <p:nvPr/>
        </p:nvGrpSpPr>
        <p:grpSpPr>
          <a:xfrm>
            <a:off x="134467" y="211485"/>
            <a:ext cx="291661" cy="384922"/>
            <a:chOff x="590250" y="244200"/>
            <a:chExt cx="407975" cy="532175"/>
          </a:xfrm>
        </p:grpSpPr>
        <p:sp>
          <p:nvSpPr>
            <p:cNvPr id="561" name="Google Shape;561;p3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7"/>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7"/>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7"/>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7"/>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75" name="Google Shape;575;p37"/>
          <p:cNvPicPr preferRelativeResize="0"/>
          <p:nvPr/>
        </p:nvPicPr>
        <p:blipFill>
          <a:blip r:embed="rId3">
            <a:alphaModFix/>
          </a:blip>
          <a:stretch>
            <a:fillRect/>
          </a:stretch>
        </p:blipFill>
        <p:spPr>
          <a:xfrm>
            <a:off x="457200" y="886950"/>
            <a:ext cx="7862025" cy="386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8"/>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VLAN</a:t>
            </a:r>
            <a:endParaRPr sz="2400"/>
          </a:p>
        </p:txBody>
      </p:sp>
      <p:sp>
        <p:nvSpPr>
          <p:cNvPr id="581" name="Google Shape;581;p38"/>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582" name="Google Shape;582;p38"/>
          <p:cNvGrpSpPr/>
          <p:nvPr/>
        </p:nvGrpSpPr>
        <p:grpSpPr>
          <a:xfrm>
            <a:off x="134467" y="211485"/>
            <a:ext cx="291661" cy="384922"/>
            <a:chOff x="590250" y="244200"/>
            <a:chExt cx="407975" cy="532175"/>
          </a:xfrm>
        </p:grpSpPr>
        <p:sp>
          <p:nvSpPr>
            <p:cNvPr id="583" name="Google Shape;583;p3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8"/>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8"/>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8"/>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8"/>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38"/>
          <p:cNvSpPr txBox="1"/>
          <p:nvPr/>
        </p:nvSpPr>
        <p:spPr>
          <a:xfrm>
            <a:off x="407500" y="1000900"/>
            <a:ext cx="42693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Switch(config)#vlan 2</a:t>
            </a:r>
            <a:endParaRPr sz="1300">
              <a:solidFill>
                <a:schemeClr val="dk1"/>
              </a:solidFill>
            </a:endParaRPr>
          </a:p>
          <a:p>
            <a:pPr indent="0" lvl="0" marL="0" rtl="0" algn="l">
              <a:spcBef>
                <a:spcPts val="0"/>
              </a:spcBef>
              <a:spcAft>
                <a:spcPts val="0"/>
              </a:spcAft>
              <a:buNone/>
            </a:pPr>
            <a:r>
              <a:rPr lang="en" sz="1300">
                <a:solidFill>
                  <a:schemeClr val="dk1"/>
                </a:solidFill>
              </a:rPr>
              <a:t>Switch(config-vlan)#name HR</a:t>
            </a:r>
            <a:endParaRPr sz="1300">
              <a:solidFill>
                <a:schemeClr val="dk1"/>
              </a:solidFill>
            </a:endParaRPr>
          </a:p>
          <a:p>
            <a:pPr indent="0" lvl="0" marL="0" rtl="0" algn="l">
              <a:spcBef>
                <a:spcPts val="0"/>
              </a:spcBef>
              <a:spcAft>
                <a:spcPts val="0"/>
              </a:spcAft>
              <a:buNone/>
            </a:pPr>
            <a:r>
              <a:rPr lang="en" sz="1300">
                <a:solidFill>
                  <a:schemeClr val="dk1"/>
                </a:solidFill>
              </a:rPr>
              <a:t>Switch(config-vlan)#exit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Switch(config)#vlan 3</a:t>
            </a:r>
            <a:endParaRPr sz="1300">
              <a:solidFill>
                <a:schemeClr val="dk1"/>
              </a:solidFill>
            </a:endParaRPr>
          </a:p>
          <a:p>
            <a:pPr indent="0" lvl="0" marL="0" rtl="0" algn="l">
              <a:spcBef>
                <a:spcPts val="0"/>
              </a:spcBef>
              <a:spcAft>
                <a:spcPts val="0"/>
              </a:spcAft>
              <a:buNone/>
            </a:pPr>
            <a:r>
              <a:rPr lang="en" sz="1300">
                <a:solidFill>
                  <a:schemeClr val="dk1"/>
                </a:solidFill>
              </a:rPr>
              <a:t>Switch(config-vlan)#name SALES</a:t>
            </a:r>
            <a:endParaRPr sz="1300">
              <a:solidFill>
                <a:schemeClr val="dk1"/>
              </a:solidFill>
            </a:endParaRPr>
          </a:p>
          <a:p>
            <a:pPr indent="0" lvl="0" marL="0" rtl="0" algn="l">
              <a:spcBef>
                <a:spcPts val="0"/>
              </a:spcBef>
              <a:spcAft>
                <a:spcPts val="0"/>
              </a:spcAft>
              <a:buNone/>
            </a:pPr>
            <a:r>
              <a:rPr lang="en" sz="1300">
                <a:solidFill>
                  <a:schemeClr val="dk1"/>
                </a:solidFill>
              </a:rPr>
              <a:t>Switch(config-vlan)#exit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Switch(config)#</a:t>
            </a:r>
            <a:r>
              <a:rPr lang="en" sz="1300">
                <a:solidFill>
                  <a:schemeClr val="dk1"/>
                </a:solidFill>
              </a:rPr>
              <a:t>interface fastEthernet </a:t>
            </a:r>
            <a:r>
              <a:rPr lang="en" sz="1300">
                <a:solidFill>
                  <a:schemeClr val="dk1"/>
                </a:solidFill>
              </a:rPr>
              <a:t> 0/2</a:t>
            </a:r>
            <a:endParaRPr sz="1300">
              <a:solidFill>
                <a:schemeClr val="dk1"/>
              </a:solidFill>
            </a:endParaRPr>
          </a:p>
          <a:p>
            <a:pPr indent="0" lvl="0" marL="0" rtl="0" algn="l">
              <a:spcBef>
                <a:spcPts val="0"/>
              </a:spcBef>
              <a:spcAft>
                <a:spcPts val="0"/>
              </a:spcAft>
              <a:buNone/>
            </a:pPr>
            <a:r>
              <a:rPr lang="en" sz="1300">
                <a:solidFill>
                  <a:schemeClr val="dk1"/>
                </a:solidFill>
              </a:rPr>
              <a:t>Switch(config-if)#switchport mode access Switch(config-if)#switchport access vlan 2</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Switch(config)#</a:t>
            </a:r>
            <a:r>
              <a:rPr lang="en" sz="1300">
                <a:solidFill>
                  <a:schemeClr val="dk1"/>
                </a:solidFill>
              </a:rPr>
              <a:t>interface fastEthernet </a:t>
            </a:r>
            <a:r>
              <a:rPr lang="en" sz="1300">
                <a:solidFill>
                  <a:schemeClr val="dk1"/>
                </a:solidFill>
              </a:rPr>
              <a:t>0/3</a:t>
            </a:r>
            <a:endParaRPr sz="1300">
              <a:solidFill>
                <a:schemeClr val="dk1"/>
              </a:solidFill>
            </a:endParaRPr>
          </a:p>
          <a:p>
            <a:pPr indent="0" lvl="0" marL="0" rtl="0" algn="l">
              <a:spcBef>
                <a:spcPts val="0"/>
              </a:spcBef>
              <a:spcAft>
                <a:spcPts val="0"/>
              </a:spcAft>
              <a:buNone/>
            </a:pPr>
            <a:r>
              <a:rPr lang="en" sz="1300">
                <a:solidFill>
                  <a:schemeClr val="dk1"/>
                </a:solidFill>
              </a:rPr>
              <a:t>Switch(config-if)#switchport mode access Switch(config-if)#switchport access vlan 3</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Switch(config)#</a:t>
            </a:r>
            <a:r>
              <a:rPr lang="en" sz="1300">
                <a:solidFill>
                  <a:schemeClr val="dk1"/>
                </a:solidFill>
              </a:rPr>
              <a:t>interface fastEthernet </a:t>
            </a:r>
            <a:r>
              <a:rPr lang="en" sz="1300">
                <a:solidFill>
                  <a:schemeClr val="dk1"/>
                </a:solidFill>
              </a:rPr>
              <a:t> 0/24 </a:t>
            </a:r>
            <a:endParaRPr sz="1300">
              <a:solidFill>
                <a:schemeClr val="dk1"/>
              </a:solidFill>
            </a:endParaRPr>
          </a:p>
          <a:p>
            <a:pPr indent="0" lvl="0" marL="0" rtl="0" algn="l">
              <a:spcBef>
                <a:spcPts val="0"/>
              </a:spcBef>
              <a:spcAft>
                <a:spcPts val="0"/>
              </a:spcAft>
              <a:buNone/>
            </a:pPr>
            <a:r>
              <a:rPr lang="en" sz="1300">
                <a:solidFill>
                  <a:schemeClr val="dk1"/>
                </a:solidFill>
              </a:rPr>
              <a:t>Switch(config-if)#</a:t>
            </a:r>
            <a:r>
              <a:rPr lang="en" sz="1300">
                <a:solidFill>
                  <a:srgbClr val="FF4040"/>
                </a:solidFill>
              </a:rPr>
              <a:t>switchport trunk encapsulation dot1q </a:t>
            </a:r>
            <a:r>
              <a:rPr lang="en" sz="1300">
                <a:solidFill>
                  <a:schemeClr val="dk1"/>
                </a:solidFill>
              </a:rPr>
              <a:t>Switch(config-if)#switchport mode trunk</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598" name="Google Shape;598;p38"/>
          <p:cNvSpPr txBox="1"/>
          <p:nvPr/>
        </p:nvSpPr>
        <p:spPr>
          <a:xfrm>
            <a:off x="4859025" y="1158000"/>
            <a:ext cx="3269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Switch#write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Switch#show vlan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Switch#show interface trunk</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9"/>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VLAN</a:t>
            </a:r>
            <a:endParaRPr sz="2400"/>
          </a:p>
        </p:txBody>
      </p:sp>
      <p:sp>
        <p:nvSpPr>
          <p:cNvPr id="604" name="Google Shape;604;p39"/>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605" name="Google Shape;605;p39"/>
          <p:cNvGrpSpPr/>
          <p:nvPr/>
        </p:nvGrpSpPr>
        <p:grpSpPr>
          <a:xfrm>
            <a:off x="134467" y="211485"/>
            <a:ext cx="291661" cy="384922"/>
            <a:chOff x="590250" y="244200"/>
            <a:chExt cx="407975" cy="532175"/>
          </a:xfrm>
        </p:grpSpPr>
        <p:sp>
          <p:nvSpPr>
            <p:cNvPr id="606" name="Google Shape;606;p3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9"/>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9"/>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9"/>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9"/>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20" name="Google Shape;620;p39"/>
          <p:cNvPicPr preferRelativeResize="0"/>
          <p:nvPr/>
        </p:nvPicPr>
        <p:blipFill>
          <a:blip r:embed="rId3">
            <a:alphaModFix/>
          </a:blip>
          <a:stretch>
            <a:fillRect/>
          </a:stretch>
        </p:blipFill>
        <p:spPr>
          <a:xfrm>
            <a:off x="457200" y="928775"/>
            <a:ext cx="7266850" cy="3583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0"/>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3. </a:t>
            </a:r>
            <a:r>
              <a:rPr lang="en" sz="2400"/>
              <a:t> VLAN</a:t>
            </a:r>
            <a:endParaRPr sz="2400"/>
          </a:p>
        </p:txBody>
      </p:sp>
      <p:sp>
        <p:nvSpPr>
          <p:cNvPr id="626" name="Google Shape;626;p40"/>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627" name="Google Shape;627;p40"/>
          <p:cNvGrpSpPr/>
          <p:nvPr/>
        </p:nvGrpSpPr>
        <p:grpSpPr>
          <a:xfrm>
            <a:off x="134467" y="211485"/>
            <a:ext cx="291661" cy="384922"/>
            <a:chOff x="590250" y="244200"/>
            <a:chExt cx="407975" cy="532175"/>
          </a:xfrm>
        </p:grpSpPr>
        <p:sp>
          <p:nvSpPr>
            <p:cNvPr id="628" name="Google Shape;628;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2" name="Google Shape;642;p40"/>
          <p:cNvSpPr txBox="1"/>
          <p:nvPr/>
        </p:nvSpPr>
        <p:spPr>
          <a:xfrm>
            <a:off x="426125" y="1223200"/>
            <a:ext cx="4269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Router(config)#interface fastEthernet  0/0</a:t>
            </a:r>
            <a:endParaRPr sz="1300">
              <a:solidFill>
                <a:schemeClr val="dk1"/>
              </a:solidFill>
            </a:endParaRPr>
          </a:p>
          <a:p>
            <a:pPr indent="0" lvl="0" marL="0" rtl="0" algn="l">
              <a:spcBef>
                <a:spcPts val="0"/>
              </a:spcBef>
              <a:spcAft>
                <a:spcPts val="0"/>
              </a:spcAft>
              <a:buNone/>
            </a:pPr>
            <a:r>
              <a:rPr lang="en" sz="1300">
                <a:solidFill>
                  <a:schemeClr val="dk1"/>
                </a:solidFill>
              </a:rPr>
              <a:t>Router(config-if)#no shutdown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Router(config)#interface fastEthernet  0/0.2 Router(config-subif)#encapsulation dot1q 2 Router(config-subif)#ip add 192.168.2.1 255.255.255.0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Router(config)#interface fastEthernet  0/0.3 Router(config-subif)#encapsulation dot1q 3 Router(config-subif)#ip add 192.168.3.1 255.255.255.0</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Router#write</a:t>
            </a:r>
            <a:endParaRPr sz="1300">
              <a:solidFill>
                <a:schemeClr val="dk1"/>
              </a:solidFill>
            </a:endParaRPr>
          </a:p>
        </p:txBody>
      </p:sp>
      <p:sp>
        <p:nvSpPr>
          <p:cNvPr id="643" name="Google Shape;643;p40"/>
          <p:cNvSpPr txBox="1"/>
          <p:nvPr/>
        </p:nvSpPr>
        <p:spPr>
          <a:xfrm>
            <a:off x="4874700" y="1314350"/>
            <a:ext cx="4269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Router#show ip interface brief</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4</a:t>
            </a:r>
            <a:r>
              <a:rPr lang="en" sz="2400"/>
              <a:t>.  Static Routing</a:t>
            </a:r>
            <a:endParaRPr sz="2400"/>
          </a:p>
        </p:txBody>
      </p:sp>
      <p:sp>
        <p:nvSpPr>
          <p:cNvPr id="649" name="Google Shape;649;p41"/>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650" name="Google Shape;650;p41"/>
          <p:cNvGrpSpPr/>
          <p:nvPr/>
        </p:nvGrpSpPr>
        <p:grpSpPr>
          <a:xfrm>
            <a:off x="134467" y="211485"/>
            <a:ext cx="291661" cy="384922"/>
            <a:chOff x="590250" y="244200"/>
            <a:chExt cx="407975" cy="532175"/>
          </a:xfrm>
        </p:grpSpPr>
        <p:sp>
          <p:nvSpPr>
            <p:cNvPr id="651" name="Google Shape;651;p4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1"/>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1"/>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1"/>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1"/>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41"/>
          <p:cNvSpPr txBox="1"/>
          <p:nvPr/>
        </p:nvSpPr>
        <p:spPr>
          <a:xfrm>
            <a:off x="700200" y="1440450"/>
            <a:ext cx="77436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Routing</a:t>
            </a: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lang="en" sz="1500">
                <a:solidFill>
                  <a:schemeClr val="dk1"/>
                </a:solidFill>
              </a:rPr>
              <a:t>“ The process of selecting the best path in a network along which the packets shall be sent to a destination. ” </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Static Routing - Routes should be manually configured </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Dynamic Routing - Learn routes dynamically </a:t>
            </a:r>
            <a:endParaRPr sz="1500">
              <a:solidFill>
                <a:schemeClr val="dk1"/>
              </a:solidFill>
            </a:endParaRPr>
          </a:p>
          <a:p>
            <a:pPr indent="0" lvl="0" marL="914400" rtl="0" algn="l">
              <a:lnSpc>
                <a:spcPct val="150000"/>
              </a:lnSpc>
              <a:spcBef>
                <a:spcPts val="0"/>
              </a:spcBef>
              <a:spcAft>
                <a:spcPts val="0"/>
              </a:spcAft>
              <a:buNone/>
            </a:pPr>
            <a:r>
              <a:rPr lang="en" sz="1500">
                <a:solidFill>
                  <a:schemeClr val="dk1"/>
                </a:solidFill>
              </a:rPr>
              <a:t>Eg: OSPF , EIGRP,  ISIS, RIP</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4"/>
          <p:cNvSpPr txBox="1"/>
          <p:nvPr>
            <p:ph type="title"/>
          </p:nvPr>
        </p:nvSpPr>
        <p:spPr>
          <a:xfrm>
            <a:off x="571500" y="116550"/>
            <a:ext cx="45780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Overview</a:t>
            </a:r>
            <a:endParaRPr sz="2400"/>
          </a:p>
        </p:txBody>
      </p:sp>
      <p:sp>
        <p:nvSpPr>
          <p:cNvPr id="251" name="Google Shape;251;p24"/>
          <p:cNvSpPr txBox="1"/>
          <p:nvPr/>
        </p:nvSpPr>
        <p:spPr>
          <a:xfrm>
            <a:off x="5436010" y="14609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Roboto Condensed"/>
              <a:ea typeface="Roboto Condensed"/>
              <a:cs typeface="Roboto Condensed"/>
              <a:sym typeface="Roboto Condensed"/>
            </a:endParaRPr>
          </a:p>
        </p:txBody>
      </p:sp>
      <p:grpSp>
        <p:nvGrpSpPr>
          <p:cNvPr id="252" name="Google Shape;252;p24"/>
          <p:cNvGrpSpPr/>
          <p:nvPr/>
        </p:nvGrpSpPr>
        <p:grpSpPr>
          <a:xfrm>
            <a:off x="134471" y="230977"/>
            <a:ext cx="303511" cy="345931"/>
            <a:chOff x="4630125" y="278900"/>
            <a:chExt cx="400675" cy="456675"/>
          </a:xfrm>
        </p:grpSpPr>
        <p:sp>
          <p:nvSpPr>
            <p:cNvPr id="253" name="Google Shape;253;p24"/>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4"/>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24"/>
          <p:cNvGrpSpPr/>
          <p:nvPr/>
        </p:nvGrpSpPr>
        <p:grpSpPr>
          <a:xfrm>
            <a:off x="1093100" y="1798675"/>
            <a:ext cx="542497" cy="2408741"/>
            <a:chOff x="3812612" y="2901675"/>
            <a:chExt cx="1400715" cy="6108905"/>
          </a:xfrm>
        </p:grpSpPr>
        <p:sp>
          <p:nvSpPr>
            <p:cNvPr id="258" name="Google Shape;258;p24"/>
            <p:cNvSpPr/>
            <p:nvPr/>
          </p:nvSpPr>
          <p:spPr>
            <a:xfrm>
              <a:off x="3812612" y="2901675"/>
              <a:ext cx="1400715" cy="6108905"/>
            </a:xfrm>
            <a:custGeom>
              <a:rect b="b" l="l" r="r" t="t"/>
              <a:pathLst>
                <a:path extrusionOk="0" h="1608665" w="368852">
                  <a:moveTo>
                    <a:pt x="0" y="0"/>
                  </a:moveTo>
                  <a:lnTo>
                    <a:pt x="368852" y="0"/>
                  </a:lnTo>
                  <a:lnTo>
                    <a:pt x="368852" y="1608665"/>
                  </a:lnTo>
                  <a:lnTo>
                    <a:pt x="0" y="160866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24"/>
            <p:cNvSpPr txBox="1"/>
            <p:nvPr/>
          </p:nvSpPr>
          <p:spPr>
            <a:xfrm>
              <a:off x="4024659" y="3008554"/>
              <a:ext cx="937200" cy="7806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01</a:t>
              </a:r>
              <a:endParaRPr b="0" i="0" sz="2000" u="none" cap="none" strike="noStrike">
                <a:solidFill>
                  <a:srgbClr val="000000"/>
                </a:solidFill>
                <a:latin typeface="Arial"/>
                <a:ea typeface="Arial"/>
                <a:cs typeface="Arial"/>
                <a:sym typeface="Arial"/>
              </a:endParaRPr>
            </a:p>
          </p:txBody>
        </p:sp>
        <p:sp>
          <p:nvSpPr>
            <p:cNvPr id="260" name="Google Shape;260;p24"/>
            <p:cNvSpPr txBox="1"/>
            <p:nvPr/>
          </p:nvSpPr>
          <p:spPr>
            <a:xfrm>
              <a:off x="4024659" y="4287022"/>
              <a:ext cx="937200" cy="7806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02</a:t>
              </a:r>
              <a:endParaRPr b="0" i="0" sz="2000" u="none" cap="none" strike="noStrike">
                <a:solidFill>
                  <a:srgbClr val="000000"/>
                </a:solidFill>
                <a:latin typeface="Arial"/>
                <a:ea typeface="Arial"/>
                <a:cs typeface="Arial"/>
                <a:sym typeface="Arial"/>
              </a:endParaRPr>
            </a:p>
          </p:txBody>
        </p:sp>
        <p:sp>
          <p:nvSpPr>
            <p:cNvPr id="261" name="Google Shape;261;p24"/>
            <p:cNvSpPr txBox="1"/>
            <p:nvPr/>
          </p:nvSpPr>
          <p:spPr>
            <a:xfrm>
              <a:off x="4044347" y="5565511"/>
              <a:ext cx="937200" cy="7806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03</a:t>
              </a:r>
              <a:endParaRPr b="0" i="0" sz="2000" u="none" cap="none" strike="noStrike">
                <a:solidFill>
                  <a:srgbClr val="000000"/>
                </a:solidFill>
                <a:latin typeface="Arial"/>
                <a:ea typeface="Arial"/>
                <a:cs typeface="Arial"/>
                <a:sym typeface="Arial"/>
              </a:endParaRPr>
            </a:p>
          </p:txBody>
        </p:sp>
        <p:sp>
          <p:nvSpPr>
            <p:cNvPr id="262" name="Google Shape;262;p24"/>
            <p:cNvSpPr txBox="1"/>
            <p:nvPr/>
          </p:nvSpPr>
          <p:spPr>
            <a:xfrm>
              <a:off x="4024659" y="6866898"/>
              <a:ext cx="937200" cy="7806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04</a:t>
              </a:r>
              <a:endParaRPr b="0" i="0" sz="2000" u="none" cap="none" strike="noStrike">
                <a:solidFill>
                  <a:srgbClr val="000000"/>
                </a:solidFill>
                <a:latin typeface="Arial"/>
                <a:ea typeface="Arial"/>
                <a:cs typeface="Arial"/>
                <a:sym typeface="Arial"/>
              </a:endParaRPr>
            </a:p>
          </p:txBody>
        </p:sp>
      </p:grpSp>
      <p:pic>
        <p:nvPicPr>
          <p:cNvPr id="263" name="Google Shape;263;p24"/>
          <p:cNvPicPr preferRelativeResize="0"/>
          <p:nvPr/>
        </p:nvPicPr>
        <p:blipFill rotWithShape="1">
          <a:blip r:embed="rId3">
            <a:alphaModFix/>
          </a:blip>
          <a:srcRect b="0" l="0" r="0" t="0"/>
          <a:stretch/>
        </p:blipFill>
        <p:spPr>
          <a:xfrm>
            <a:off x="6747750" y="1393900"/>
            <a:ext cx="2002875" cy="2144800"/>
          </a:xfrm>
          <a:prstGeom prst="rect">
            <a:avLst/>
          </a:prstGeom>
          <a:noFill/>
          <a:ln>
            <a:noFill/>
          </a:ln>
        </p:spPr>
      </p:pic>
      <p:sp>
        <p:nvSpPr>
          <p:cNvPr id="264" name="Google Shape;264;p24"/>
          <p:cNvSpPr txBox="1"/>
          <p:nvPr/>
        </p:nvSpPr>
        <p:spPr>
          <a:xfrm>
            <a:off x="1751025" y="1798725"/>
            <a:ext cx="4881300" cy="2408400"/>
          </a:xfrm>
          <a:prstGeom prst="rect">
            <a:avLst/>
          </a:prstGeom>
          <a:noFill/>
          <a:ln>
            <a:noFill/>
          </a:ln>
        </p:spPr>
        <p:txBody>
          <a:bodyPr anchorCtr="0" anchor="t" bIns="0" lIns="0" spcFirstLastPara="1" rIns="0" wrap="square" tIns="0">
            <a:spAutoFit/>
          </a:bodyPr>
          <a:lstStyle/>
          <a:p>
            <a:pPr indent="0" lvl="0" marL="0" rtl="0" algn="l">
              <a:lnSpc>
                <a:spcPct val="137995"/>
              </a:lnSpc>
              <a:spcBef>
                <a:spcPts val="0"/>
              </a:spcBef>
              <a:spcAft>
                <a:spcPts val="0"/>
              </a:spcAft>
              <a:buNone/>
            </a:pPr>
            <a:r>
              <a:rPr lang="en" sz="2400">
                <a:solidFill>
                  <a:srgbClr val="231F20"/>
                </a:solidFill>
              </a:rPr>
              <a:t>Basic Concepts</a:t>
            </a:r>
            <a:endParaRPr sz="2400">
              <a:solidFill>
                <a:srgbClr val="231F20"/>
              </a:solidFill>
            </a:endParaRPr>
          </a:p>
          <a:p>
            <a:pPr indent="0" lvl="0" marL="0" rtl="0" algn="l">
              <a:lnSpc>
                <a:spcPct val="137995"/>
              </a:lnSpc>
              <a:spcBef>
                <a:spcPts val="0"/>
              </a:spcBef>
              <a:spcAft>
                <a:spcPts val="0"/>
              </a:spcAft>
              <a:buNone/>
            </a:pPr>
            <a:r>
              <a:rPr lang="en" sz="2400">
                <a:solidFill>
                  <a:srgbClr val="231F20"/>
                </a:solidFill>
              </a:rPr>
              <a:t>IP Addressing</a:t>
            </a:r>
            <a:endParaRPr sz="2400">
              <a:solidFill>
                <a:srgbClr val="231F20"/>
              </a:solidFill>
            </a:endParaRPr>
          </a:p>
          <a:p>
            <a:pPr indent="0" lvl="0" marL="0" rtl="0" algn="l">
              <a:lnSpc>
                <a:spcPct val="137995"/>
              </a:lnSpc>
              <a:spcBef>
                <a:spcPts val="0"/>
              </a:spcBef>
              <a:spcAft>
                <a:spcPts val="0"/>
              </a:spcAft>
              <a:buNone/>
            </a:pPr>
            <a:r>
              <a:rPr lang="en" sz="2400">
                <a:solidFill>
                  <a:srgbClr val="231F20"/>
                </a:solidFill>
              </a:rPr>
              <a:t>Introduction to Packet Tracer</a:t>
            </a:r>
            <a:endParaRPr sz="2400">
              <a:solidFill>
                <a:srgbClr val="231F20"/>
              </a:solidFill>
            </a:endParaRPr>
          </a:p>
          <a:p>
            <a:pPr indent="0" lvl="0" marL="0" rtl="0" algn="l">
              <a:lnSpc>
                <a:spcPct val="137995"/>
              </a:lnSpc>
              <a:spcBef>
                <a:spcPts val="0"/>
              </a:spcBef>
              <a:spcAft>
                <a:spcPts val="0"/>
              </a:spcAft>
              <a:buNone/>
            </a:pPr>
            <a:r>
              <a:rPr lang="en" sz="2400">
                <a:solidFill>
                  <a:srgbClr val="231F20"/>
                </a:solidFill>
              </a:rPr>
              <a:t>VLAN</a:t>
            </a:r>
            <a:endParaRPr sz="2400">
              <a:solidFill>
                <a:srgbClr val="231F20"/>
              </a:solidFill>
            </a:endParaRPr>
          </a:p>
          <a:p>
            <a:pPr indent="0" lvl="0" marL="0" rtl="0" algn="l">
              <a:lnSpc>
                <a:spcPct val="137995"/>
              </a:lnSpc>
              <a:spcBef>
                <a:spcPts val="0"/>
              </a:spcBef>
              <a:spcAft>
                <a:spcPts val="0"/>
              </a:spcAft>
              <a:buNone/>
            </a:pPr>
            <a:r>
              <a:rPr lang="en" sz="2400">
                <a:solidFill>
                  <a:srgbClr val="231F20"/>
                </a:solidFill>
              </a:rPr>
              <a:t>Static Routing</a:t>
            </a:r>
            <a:endParaRPr sz="2200">
              <a:solidFill>
                <a:srgbClr val="231F20"/>
              </a:solidFill>
            </a:endParaRPr>
          </a:p>
        </p:txBody>
      </p:sp>
      <p:sp>
        <p:nvSpPr>
          <p:cNvPr id="265" name="Google Shape;265;p24"/>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66" name="Google Shape;266;p24"/>
          <p:cNvSpPr txBox="1"/>
          <p:nvPr/>
        </p:nvSpPr>
        <p:spPr>
          <a:xfrm>
            <a:off x="1165226" y="3868387"/>
            <a:ext cx="363000" cy="3078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0</a:t>
            </a:r>
            <a:r>
              <a:rPr lang="en" sz="2000">
                <a:solidFill>
                  <a:srgbClr val="FFFFFF"/>
                </a:solidFill>
              </a:rPr>
              <a:t>5</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2"/>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4.  Static Routing</a:t>
            </a:r>
            <a:endParaRPr sz="2400"/>
          </a:p>
        </p:txBody>
      </p:sp>
      <p:sp>
        <p:nvSpPr>
          <p:cNvPr id="671" name="Google Shape;671;p42"/>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672" name="Google Shape;672;p42"/>
          <p:cNvGrpSpPr/>
          <p:nvPr/>
        </p:nvGrpSpPr>
        <p:grpSpPr>
          <a:xfrm>
            <a:off x="134467" y="211485"/>
            <a:ext cx="291661" cy="384922"/>
            <a:chOff x="590250" y="244200"/>
            <a:chExt cx="407975" cy="532175"/>
          </a:xfrm>
        </p:grpSpPr>
        <p:sp>
          <p:nvSpPr>
            <p:cNvPr id="673" name="Google Shape;673;p4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2"/>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2"/>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2"/>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2"/>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87" name="Google Shape;687;p42"/>
          <p:cNvPicPr preferRelativeResize="0"/>
          <p:nvPr/>
        </p:nvPicPr>
        <p:blipFill>
          <a:blip r:embed="rId3">
            <a:alphaModFix/>
          </a:blip>
          <a:stretch>
            <a:fillRect/>
          </a:stretch>
        </p:blipFill>
        <p:spPr>
          <a:xfrm>
            <a:off x="426125" y="1065900"/>
            <a:ext cx="5692974" cy="3777276"/>
          </a:xfrm>
          <a:prstGeom prst="rect">
            <a:avLst/>
          </a:prstGeom>
          <a:noFill/>
          <a:ln>
            <a:noFill/>
          </a:ln>
        </p:spPr>
      </p:pic>
      <p:sp>
        <p:nvSpPr>
          <p:cNvPr id="688" name="Google Shape;688;p42"/>
          <p:cNvSpPr txBox="1"/>
          <p:nvPr/>
        </p:nvSpPr>
        <p:spPr>
          <a:xfrm>
            <a:off x="6267300" y="691350"/>
            <a:ext cx="239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Router 1</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192.168.20.0/24</a:t>
            </a:r>
            <a:endParaRPr sz="1300">
              <a:solidFill>
                <a:schemeClr val="dk1"/>
              </a:solidFill>
            </a:endParaRPr>
          </a:p>
          <a:p>
            <a:pPr indent="0" lvl="0" marL="0" rtl="0" algn="l">
              <a:spcBef>
                <a:spcPts val="0"/>
              </a:spcBef>
              <a:spcAft>
                <a:spcPts val="0"/>
              </a:spcAft>
              <a:buNone/>
            </a:pPr>
            <a:r>
              <a:rPr lang="en" sz="1300">
                <a:solidFill>
                  <a:schemeClr val="dk1"/>
                </a:solidFill>
              </a:rPr>
              <a:t>10.10.10.0/24</a:t>
            </a:r>
            <a:endParaRPr sz="1300">
              <a:solidFill>
                <a:schemeClr val="dk1"/>
              </a:solidFill>
            </a:endParaRPr>
          </a:p>
        </p:txBody>
      </p:sp>
      <p:sp>
        <p:nvSpPr>
          <p:cNvPr id="689" name="Google Shape;689;p42"/>
          <p:cNvSpPr txBox="1"/>
          <p:nvPr/>
        </p:nvSpPr>
        <p:spPr>
          <a:xfrm>
            <a:off x="6282675" y="1889025"/>
            <a:ext cx="239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Router 2</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192.168.30.0/24</a:t>
            </a:r>
            <a:endParaRPr sz="1300">
              <a:solidFill>
                <a:schemeClr val="dk1"/>
              </a:solidFill>
            </a:endParaRPr>
          </a:p>
          <a:p>
            <a:pPr indent="0" lvl="0" marL="0" rtl="0" algn="l">
              <a:spcBef>
                <a:spcPts val="0"/>
              </a:spcBef>
              <a:spcAft>
                <a:spcPts val="0"/>
              </a:spcAft>
              <a:buNone/>
            </a:pPr>
            <a:r>
              <a:rPr lang="en" sz="1300">
                <a:solidFill>
                  <a:schemeClr val="dk1"/>
                </a:solidFill>
              </a:rPr>
              <a:t>10.10.10.0/24</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3"/>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4.  Static Routing</a:t>
            </a:r>
            <a:endParaRPr sz="2400"/>
          </a:p>
        </p:txBody>
      </p:sp>
      <p:sp>
        <p:nvSpPr>
          <p:cNvPr id="695" name="Google Shape;695;p43"/>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696" name="Google Shape;696;p43"/>
          <p:cNvGrpSpPr/>
          <p:nvPr/>
        </p:nvGrpSpPr>
        <p:grpSpPr>
          <a:xfrm>
            <a:off x="134467" y="211485"/>
            <a:ext cx="291661" cy="384922"/>
            <a:chOff x="590250" y="244200"/>
            <a:chExt cx="407975" cy="532175"/>
          </a:xfrm>
        </p:grpSpPr>
        <p:sp>
          <p:nvSpPr>
            <p:cNvPr id="697" name="Google Shape;697;p4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3"/>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3"/>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3"/>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3"/>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1" name="Google Shape;711;p43"/>
          <p:cNvPicPr preferRelativeResize="0"/>
          <p:nvPr/>
        </p:nvPicPr>
        <p:blipFill>
          <a:blip r:embed="rId3">
            <a:alphaModFix/>
          </a:blip>
          <a:stretch>
            <a:fillRect/>
          </a:stretch>
        </p:blipFill>
        <p:spPr>
          <a:xfrm>
            <a:off x="2189100" y="2177125"/>
            <a:ext cx="4378150" cy="2904900"/>
          </a:xfrm>
          <a:prstGeom prst="rect">
            <a:avLst/>
          </a:prstGeom>
          <a:noFill/>
          <a:ln>
            <a:noFill/>
          </a:ln>
        </p:spPr>
      </p:pic>
      <p:sp>
        <p:nvSpPr>
          <p:cNvPr id="712" name="Google Shape;712;p43"/>
          <p:cNvSpPr txBox="1"/>
          <p:nvPr/>
        </p:nvSpPr>
        <p:spPr>
          <a:xfrm>
            <a:off x="228600" y="919750"/>
            <a:ext cx="6873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Router(config)#ip route {</a:t>
            </a:r>
            <a:r>
              <a:rPr lang="en" sz="1300">
                <a:solidFill>
                  <a:srgbClr val="CB912F"/>
                </a:solidFill>
              </a:rPr>
              <a:t>dest_network</a:t>
            </a:r>
            <a:r>
              <a:rPr lang="en" sz="1300"/>
              <a:t>} {</a:t>
            </a:r>
            <a:r>
              <a:rPr lang="en" sz="1300">
                <a:solidFill>
                  <a:srgbClr val="CB912F"/>
                </a:solidFill>
              </a:rPr>
              <a:t>dest_subnet_mask</a:t>
            </a:r>
            <a:r>
              <a:rPr lang="en" sz="1300"/>
              <a:t>} {</a:t>
            </a:r>
            <a:r>
              <a:rPr lang="en" sz="1300">
                <a:solidFill>
                  <a:srgbClr val="CB912F"/>
                </a:solidFill>
              </a:rPr>
              <a:t>next_hop</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Router1(</a:t>
            </a:r>
            <a:r>
              <a:rPr lang="en" sz="1300"/>
              <a:t>config)#ip route 192.168.30.0 255.255.255.0 10.10.10.2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Router2(config)#ip route 192.168.20.0 255.255.255.0 10.10.10.1</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6" name="Shape 716"/>
        <p:cNvGrpSpPr/>
        <p:nvPr/>
      </p:nvGrpSpPr>
      <p:grpSpPr>
        <a:xfrm>
          <a:off x="0" y="0"/>
          <a:ext cx="0" cy="0"/>
          <a:chOff x="0" y="0"/>
          <a:chExt cx="0" cy="0"/>
        </a:xfrm>
      </p:grpSpPr>
      <p:sp>
        <p:nvSpPr>
          <p:cNvPr id="717" name="Google Shape;717;p44"/>
          <p:cNvSpPr txBox="1"/>
          <p:nvPr>
            <p:ph idx="1" type="body"/>
          </p:nvPr>
        </p:nvSpPr>
        <p:spPr>
          <a:xfrm>
            <a:off x="649700" y="1814325"/>
            <a:ext cx="5090700" cy="128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2000"/>
              <a:buFont typeface="Roboto Condensed"/>
              <a:buNone/>
            </a:pPr>
            <a:r>
              <a:rPr b="1" i="0" lang="en" sz="7200">
                <a:solidFill>
                  <a:schemeClr val="lt1"/>
                </a:solidFill>
                <a:latin typeface="Roboto Condensed"/>
                <a:ea typeface="Roboto Condensed"/>
                <a:cs typeface="Roboto Condensed"/>
                <a:sym typeface="Roboto Condensed"/>
              </a:rPr>
              <a:t>Q &amp; A</a:t>
            </a:r>
            <a:endParaRPr>
              <a:solidFill>
                <a:schemeClr val="lt1"/>
              </a:solidFill>
            </a:endParaRPr>
          </a:p>
        </p:txBody>
      </p:sp>
      <p:sp>
        <p:nvSpPr>
          <p:cNvPr id="718" name="Google Shape;718;p44"/>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719" name="Google Shape;719;p44"/>
          <p:cNvSpPr/>
          <p:nvPr/>
        </p:nvSpPr>
        <p:spPr>
          <a:xfrm>
            <a:off x="326050" y="1199250"/>
            <a:ext cx="620700" cy="4734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553325" y="116550"/>
            <a:ext cx="38631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400"/>
              <a:t>1. </a:t>
            </a:r>
            <a:r>
              <a:rPr lang="en" sz="2400"/>
              <a:t>Basic Concepts</a:t>
            </a:r>
            <a:endParaRPr sz="2400"/>
          </a:p>
        </p:txBody>
      </p:sp>
      <p:sp>
        <p:nvSpPr>
          <p:cNvPr id="272" name="Google Shape;272;p25"/>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273" name="Google Shape;273;p25"/>
          <p:cNvGrpSpPr/>
          <p:nvPr/>
        </p:nvGrpSpPr>
        <p:grpSpPr>
          <a:xfrm>
            <a:off x="134467" y="211485"/>
            <a:ext cx="291661" cy="384922"/>
            <a:chOff x="590250" y="244200"/>
            <a:chExt cx="407975" cy="532175"/>
          </a:xfrm>
        </p:grpSpPr>
        <p:sp>
          <p:nvSpPr>
            <p:cNvPr id="274" name="Google Shape;274;p2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 name="Google Shape;288;p25"/>
          <p:cNvSpPr txBox="1"/>
          <p:nvPr>
            <p:ph idx="2" type="body"/>
          </p:nvPr>
        </p:nvSpPr>
        <p:spPr>
          <a:xfrm>
            <a:off x="553325" y="1141800"/>
            <a:ext cx="8140800" cy="3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What is a COMPUTER NETWORK ??</a:t>
            </a:r>
            <a:endParaRPr b="1" sz="1600">
              <a:latin typeface="Arial"/>
              <a:ea typeface="Arial"/>
              <a:cs typeface="Arial"/>
              <a:sym typeface="Arial"/>
            </a:endParaRPr>
          </a:p>
          <a:p>
            <a:pPr indent="0" lvl="0" marL="342900" rtl="0" algn="l">
              <a:spcBef>
                <a:spcPts val="0"/>
              </a:spcBef>
              <a:spcAft>
                <a:spcPts val="0"/>
              </a:spcAft>
              <a:buNone/>
            </a:pPr>
            <a:r>
              <a:t/>
            </a:r>
            <a:endParaRPr sz="1500">
              <a:latin typeface="Arial"/>
              <a:ea typeface="Arial"/>
              <a:cs typeface="Arial"/>
              <a:sym typeface="Arial"/>
            </a:endParaRPr>
          </a:p>
          <a:p>
            <a:pPr indent="0" lvl="0" marL="342900" rtl="0" algn="l">
              <a:spcBef>
                <a:spcPts val="0"/>
              </a:spcBef>
              <a:spcAft>
                <a:spcPts val="0"/>
              </a:spcAft>
              <a:buNone/>
            </a:pPr>
            <a:r>
              <a:rPr lang="en" sz="1500">
                <a:latin typeface="Arial"/>
                <a:ea typeface="Arial"/>
                <a:cs typeface="Arial"/>
                <a:sym typeface="Arial"/>
              </a:rPr>
              <a:t>“ </a:t>
            </a:r>
            <a:r>
              <a:rPr lang="en" sz="1500">
                <a:latin typeface="Arial"/>
                <a:ea typeface="Arial"/>
                <a:cs typeface="Arial"/>
                <a:sym typeface="Arial"/>
              </a:rPr>
              <a:t>A collection of computers and devices connected together via </a:t>
            </a:r>
            <a:r>
              <a:rPr b="1" lang="en" sz="1500">
                <a:latin typeface="Arial"/>
                <a:ea typeface="Arial"/>
                <a:cs typeface="Arial"/>
                <a:sym typeface="Arial"/>
              </a:rPr>
              <a:t>communication devices</a:t>
            </a:r>
            <a:r>
              <a:rPr lang="en" sz="1500">
                <a:latin typeface="Arial"/>
                <a:ea typeface="Arial"/>
                <a:cs typeface="Arial"/>
                <a:sym typeface="Arial"/>
              </a:rPr>
              <a:t> and </a:t>
            </a:r>
            <a:r>
              <a:rPr b="1" lang="en" sz="1500">
                <a:latin typeface="Arial"/>
                <a:ea typeface="Arial"/>
                <a:cs typeface="Arial"/>
                <a:sym typeface="Arial"/>
              </a:rPr>
              <a:t>transmission media</a:t>
            </a:r>
            <a:r>
              <a:rPr lang="en" sz="1500">
                <a:latin typeface="Arial"/>
                <a:ea typeface="Arial"/>
                <a:cs typeface="Arial"/>
                <a:sym typeface="Arial"/>
              </a:rPr>
              <a:t>. </a:t>
            </a:r>
            <a:r>
              <a:rPr lang="en" sz="1500">
                <a:latin typeface="Arial"/>
                <a:ea typeface="Arial"/>
                <a:cs typeface="Arial"/>
                <a:sym typeface="Arial"/>
              </a:rPr>
              <a:t>”</a:t>
            </a:r>
            <a:endParaRPr sz="1500">
              <a:latin typeface="Arial"/>
              <a:ea typeface="Arial"/>
              <a:cs typeface="Arial"/>
              <a:sym typeface="Arial"/>
            </a:endParaRPr>
          </a:p>
          <a:p>
            <a:pPr indent="0" lvl="0" marL="3429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A network typically includes 4 things (except computers)</a:t>
            </a:r>
            <a:endParaRPr sz="1500">
              <a:latin typeface="Arial"/>
              <a:ea typeface="Arial"/>
              <a:cs typeface="Arial"/>
              <a:sym typeface="Arial"/>
            </a:endParaRPr>
          </a:p>
          <a:p>
            <a:pPr indent="0" lvl="0" marL="457200" rtl="0" algn="l">
              <a:spcBef>
                <a:spcPts val="0"/>
              </a:spcBef>
              <a:spcAft>
                <a:spcPts val="0"/>
              </a:spcAft>
              <a:buNone/>
            </a:pPr>
            <a:r>
              <a:rPr lang="en" sz="1500">
                <a:latin typeface="Arial"/>
                <a:ea typeface="Arial"/>
                <a:cs typeface="Arial"/>
                <a:sym typeface="Arial"/>
              </a:rPr>
              <a:t> </a:t>
            </a:r>
            <a:endParaRPr sz="1500">
              <a:latin typeface="Arial"/>
              <a:ea typeface="Arial"/>
              <a:cs typeface="Arial"/>
              <a:sym typeface="Arial"/>
            </a:endParaRPr>
          </a:p>
          <a:p>
            <a:pPr indent="-323850" lvl="1" marL="914400" rtl="0" algn="l">
              <a:lnSpc>
                <a:spcPct val="150000"/>
              </a:lnSpc>
              <a:spcBef>
                <a:spcPts val="0"/>
              </a:spcBef>
              <a:spcAft>
                <a:spcPts val="0"/>
              </a:spcAft>
              <a:buSzPts val="1500"/>
              <a:buFont typeface="Arial"/>
              <a:buChar char="➢"/>
            </a:pPr>
            <a:r>
              <a:rPr lang="en" sz="1500">
                <a:latin typeface="Arial"/>
                <a:ea typeface="Arial"/>
                <a:cs typeface="Arial"/>
                <a:sym typeface="Arial"/>
              </a:rPr>
              <a:t>Network Interface card (NIC) : send and receive messages from other computers </a:t>
            </a:r>
            <a:endParaRPr sz="1500">
              <a:latin typeface="Arial"/>
              <a:ea typeface="Arial"/>
              <a:cs typeface="Arial"/>
              <a:sym typeface="Arial"/>
            </a:endParaRPr>
          </a:p>
          <a:p>
            <a:pPr indent="-323850" lvl="1" marL="914400" rtl="0" algn="l">
              <a:lnSpc>
                <a:spcPct val="150000"/>
              </a:lnSpc>
              <a:spcBef>
                <a:spcPts val="0"/>
              </a:spcBef>
              <a:spcAft>
                <a:spcPts val="0"/>
              </a:spcAft>
              <a:buSzPts val="1500"/>
              <a:buFont typeface="Arial"/>
              <a:buChar char="➢"/>
            </a:pPr>
            <a:r>
              <a:rPr lang="en" sz="1500">
                <a:latin typeface="Arial"/>
                <a:ea typeface="Arial"/>
                <a:cs typeface="Arial"/>
                <a:sym typeface="Arial"/>
              </a:rPr>
              <a:t>Cables : medium to connect all the computers together </a:t>
            </a:r>
            <a:endParaRPr sz="1500">
              <a:latin typeface="Arial"/>
              <a:ea typeface="Arial"/>
              <a:cs typeface="Arial"/>
              <a:sym typeface="Arial"/>
            </a:endParaRPr>
          </a:p>
          <a:p>
            <a:pPr indent="-323850" lvl="1" marL="914400" rtl="0" algn="l">
              <a:lnSpc>
                <a:spcPct val="150000"/>
              </a:lnSpc>
              <a:spcBef>
                <a:spcPts val="0"/>
              </a:spcBef>
              <a:spcAft>
                <a:spcPts val="0"/>
              </a:spcAft>
              <a:buSzPts val="1500"/>
              <a:buFont typeface="Arial"/>
              <a:buChar char="➢"/>
            </a:pPr>
            <a:r>
              <a:rPr lang="en" sz="1500">
                <a:latin typeface="Arial"/>
                <a:ea typeface="Arial"/>
                <a:cs typeface="Arial"/>
                <a:sym typeface="Arial"/>
              </a:rPr>
              <a:t>Hub / Switch / Router : hardware to perform traffic control</a:t>
            </a:r>
            <a:endParaRPr sz="1500">
              <a:latin typeface="Arial"/>
              <a:ea typeface="Arial"/>
              <a:cs typeface="Arial"/>
              <a:sym typeface="Arial"/>
            </a:endParaRPr>
          </a:p>
          <a:p>
            <a:pPr indent="-323850" lvl="1" marL="914400" rtl="0" algn="l">
              <a:lnSpc>
                <a:spcPct val="150000"/>
              </a:lnSpc>
              <a:spcBef>
                <a:spcPts val="0"/>
              </a:spcBef>
              <a:spcAft>
                <a:spcPts val="0"/>
              </a:spcAft>
              <a:buSzPts val="1500"/>
              <a:buFont typeface="Arial"/>
              <a:buChar char="➢"/>
            </a:pPr>
            <a:r>
              <a:rPr lang="en" sz="1500">
                <a:latin typeface="Arial"/>
                <a:ea typeface="Arial"/>
                <a:cs typeface="Arial"/>
                <a:sym typeface="Arial"/>
              </a:rPr>
              <a:t>Protocol : set of communication rules to make sure that everyone speaks the same language</a:t>
            </a:r>
            <a:endParaRPr sz="1500">
              <a:latin typeface="Arial"/>
              <a:ea typeface="Arial"/>
              <a:cs typeface="Arial"/>
              <a:sym typeface="Arial"/>
            </a:endParaRPr>
          </a:p>
          <a:p>
            <a:pPr indent="0" lvl="0" marL="342900" rtl="0" algn="l">
              <a:spcBef>
                <a:spcPts val="0"/>
              </a:spcBef>
              <a:spcAft>
                <a:spcPts val="0"/>
              </a:spcAft>
              <a:buNone/>
            </a:pPr>
            <a:r>
              <a:t/>
            </a:r>
            <a:endParaRPr sz="1500">
              <a:latin typeface="Arial"/>
              <a:ea typeface="Arial"/>
              <a:cs typeface="Arial"/>
              <a:sym typeface="Arial"/>
            </a:endParaRPr>
          </a:p>
          <a:p>
            <a:pPr indent="0" lvl="0" marL="342900" rtl="0" algn="l">
              <a:spcBef>
                <a:spcPts val="0"/>
              </a:spcBef>
              <a:spcAft>
                <a:spcPts val="0"/>
              </a:spcAft>
              <a:buNone/>
            </a:pPr>
            <a:r>
              <a:t/>
            </a:r>
            <a:endParaRPr sz="1500">
              <a:latin typeface="Arial"/>
              <a:ea typeface="Arial"/>
              <a:cs typeface="Arial"/>
              <a:sym typeface="Arial"/>
            </a:endParaRPr>
          </a:p>
          <a:p>
            <a:pPr indent="0" lvl="0" marL="342900" rtl="0" algn="l">
              <a:spcBef>
                <a:spcPts val="0"/>
              </a:spcBef>
              <a:spcAft>
                <a:spcPts val="0"/>
              </a:spcAft>
              <a:buNone/>
            </a:pPr>
            <a:r>
              <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553325" y="116550"/>
            <a:ext cx="38631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400"/>
              <a:t>1. Basic </a:t>
            </a:r>
            <a:r>
              <a:rPr lang="en" sz="2400"/>
              <a:t>Concepts</a:t>
            </a:r>
            <a:endParaRPr sz="2400"/>
          </a:p>
        </p:txBody>
      </p:sp>
      <p:sp>
        <p:nvSpPr>
          <p:cNvPr id="294" name="Google Shape;294;p26"/>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295" name="Google Shape;295;p26"/>
          <p:cNvGrpSpPr/>
          <p:nvPr/>
        </p:nvGrpSpPr>
        <p:grpSpPr>
          <a:xfrm>
            <a:off x="134467" y="211485"/>
            <a:ext cx="291661" cy="384922"/>
            <a:chOff x="590250" y="244200"/>
            <a:chExt cx="407975" cy="532175"/>
          </a:xfrm>
        </p:grpSpPr>
        <p:sp>
          <p:nvSpPr>
            <p:cNvPr id="296" name="Google Shape;296;p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26"/>
          <p:cNvGrpSpPr/>
          <p:nvPr/>
        </p:nvGrpSpPr>
        <p:grpSpPr>
          <a:xfrm>
            <a:off x="1288150" y="1112850"/>
            <a:ext cx="6545850" cy="3510800"/>
            <a:chOff x="907150" y="1112850"/>
            <a:chExt cx="6545850" cy="3510800"/>
          </a:xfrm>
        </p:grpSpPr>
        <p:pic>
          <p:nvPicPr>
            <p:cNvPr id="311" name="Google Shape;311;p26"/>
            <p:cNvPicPr preferRelativeResize="0"/>
            <p:nvPr/>
          </p:nvPicPr>
          <p:blipFill rotWithShape="1">
            <a:blip r:embed="rId3">
              <a:alphaModFix/>
            </a:blip>
            <a:srcRect b="0" l="0" r="0" t="17484"/>
            <a:stretch/>
          </p:blipFill>
          <p:spPr>
            <a:xfrm>
              <a:off x="907150" y="1112850"/>
              <a:ext cx="6545850" cy="3510800"/>
            </a:xfrm>
            <a:prstGeom prst="rect">
              <a:avLst/>
            </a:prstGeom>
            <a:noFill/>
            <a:ln>
              <a:noFill/>
            </a:ln>
          </p:spPr>
        </p:pic>
        <p:sp>
          <p:nvSpPr>
            <p:cNvPr id="312" name="Google Shape;312;p26"/>
            <p:cNvSpPr/>
            <p:nvPr/>
          </p:nvSpPr>
          <p:spPr>
            <a:xfrm>
              <a:off x="2381100" y="3204550"/>
              <a:ext cx="872400" cy="1029600"/>
            </a:xfrm>
            <a:prstGeom prst="rect">
              <a:avLst/>
            </a:prstGeom>
            <a:solidFill>
              <a:srgbClr val="F9FA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sp>
          <p:nvSpPr>
            <p:cNvPr id="313" name="Google Shape;313;p26"/>
            <p:cNvSpPr/>
            <p:nvPr/>
          </p:nvSpPr>
          <p:spPr>
            <a:xfrm>
              <a:off x="2695775" y="2771625"/>
              <a:ext cx="339900" cy="1029600"/>
            </a:xfrm>
            <a:prstGeom prst="rect">
              <a:avLst/>
            </a:prstGeom>
            <a:solidFill>
              <a:srgbClr val="F9FA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2. IP Addressing</a:t>
            </a:r>
            <a:endParaRPr sz="2400"/>
          </a:p>
        </p:txBody>
      </p:sp>
      <p:sp>
        <p:nvSpPr>
          <p:cNvPr id="319" name="Google Shape;319;p27"/>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320" name="Google Shape;320;p27"/>
          <p:cNvGrpSpPr/>
          <p:nvPr/>
        </p:nvGrpSpPr>
        <p:grpSpPr>
          <a:xfrm>
            <a:off x="134467" y="211485"/>
            <a:ext cx="291661" cy="384922"/>
            <a:chOff x="590250" y="244200"/>
            <a:chExt cx="407975" cy="532175"/>
          </a:xfrm>
        </p:grpSpPr>
        <p:sp>
          <p:nvSpPr>
            <p:cNvPr id="321" name="Google Shape;321;p2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7"/>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7"/>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7"/>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7"/>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27"/>
          <p:cNvSpPr txBox="1"/>
          <p:nvPr>
            <p:ph idx="2" type="body"/>
          </p:nvPr>
        </p:nvSpPr>
        <p:spPr>
          <a:xfrm>
            <a:off x="553325" y="1141800"/>
            <a:ext cx="4731300" cy="1876800"/>
          </a:xfrm>
          <a:prstGeom prst="rect">
            <a:avLst/>
          </a:prstGeom>
          <a:noFill/>
          <a:ln>
            <a:noFill/>
          </a:ln>
        </p:spPr>
        <p:txBody>
          <a:bodyPr anchorCtr="0" anchor="t" bIns="91425" lIns="91425" spcFirstLastPara="1" rIns="91425" wrap="square" tIns="91425">
            <a:noAutofit/>
          </a:bodyPr>
          <a:lstStyle/>
          <a:p>
            <a:pPr indent="-228600" lvl="0" marL="228600" rtl="0" algn="l">
              <a:spcBef>
                <a:spcPts val="0"/>
              </a:spcBef>
              <a:spcAft>
                <a:spcPts val="0"/>
              </a:spcAft>
              <a:buClr>
                <a:schemeClr val="dk1"/>
              </a:buClr>
              <a:buSzPts val="1920"/>
              <a:buFont typeface="Arial"/>
              <a:buChar char="●"/>
            </a:pPr>
            <a:r>
              <a:rPr lang="en" sz="1500">
                <a:latin typeface="Arial"/>
                <a:ea typeface="Arial"/>
                <a:cs typeface="Arial"/>
                <a:sym typeface="Arial"/>
              </a:rPr>
              <a:t>An Ipv4 address is simply a series of 32 binary bits where 32 bits are grouped into 8-bit byte called octets.</a:t>
            </a:r>
            <a:endParaRPr sz="1500">
              <a:latin typeface="Arial"/>
              <a:ea typeface="Arial"/>
              <a:cs typeface="Arial"/>
              <a:sym typeface="Arial"/>
            </a:endParaRPr>
          </a:p>
          <a:p>
            <a:pPr indent="-228600" lvl="0" marL="228600" rtl="0" algn="l">
              <a:spcBef>
                <a:spcPts val="1000"/>
              </a:spcBef>
              <a:spcAft>
                <a:spcPts val="0"/>
              </a:spcAft>
              <a:buClr>
                <a:schemeClr val="dk1"/>
              </a:buClr>
              <a:buSzPts val="1920"/>
              <a:buFont typeface="Arial"/>
              <a:buChar char="●"/>
            </a:pPr>
            <a:r>
              <a:rPr lang="en" sz="1500">
                <a:latin typeface="Arial"/>
                <a:ea typeface="Arial"/>
                <a:cs typeface="Arial"/>
                <a:sym typeface="Arial"/>
              </a:rPr>
              <a:t>Ex- 	192.168.1.4 / 24</a:t>
            </a:r>
            <a:endParaRPr sz="1500">
              <a:latin typeface="Arial"/>
              <a:ea typeface="Arial"/>
              <a:cs typeface="Arial"/>
              <a:sym typeface="Arial"/>
            </a:endParaRPr>
          </a:p>
          <a:p>
            <a:pPr indent="0" lvl="0" marL="0" rtl="0" algn="l">
              <a:spcBef>
                <a:spcPts val="1000"/>
              </a:spcBef>
              <a:spcAft>
                <a:spcPts val="0"/>
              </a:spcAft>
              <a:buClr>
                <a:schemeClr val="dk1"/>
              </a:buClr>
              <a:buSzPts val="1920"/>
              <a:buFont typeface="Arial"/>
              <a:buNone/>
            </a:pPr>
            <a:r>
              <a:rPr lang="en" sz="1500">
                <a:latin typeface="Arial"/>
                <a:ea typeface="Arial"/>
                <a:cs typeface="Arial"/>
                <a:sym typeface="Arial"/>
              </a:rPr>
              <a:t>	</a:t>
            </a:r>
            <a:r>
              <a:rPr lang="en" sz="1500">
                <a:highlight>
                  <a:srgbClr val="00FFFF"/>
                </a:highlight>
                <a:latin typeface="Arial"/>
                <a:ea typeface="Arial"/>
                <a:cs typeface="Arial"/>
                <a:sym typeface="Arial"/>
              </a:rPr>
              <a:t>11000000.10101000.00000001. </a:t>
            </a:r>
            <a:r>
              <a:rPr lang="en" sz="1500">
                <a:highlight>
                  <a:srgbClr val="FFFF00"/>
                </a:highlight>
                <a:latin typeface="Arial"/>
                <a:ea typeface="Arial"/>
                <a:cs typeface="Arial"/>
                <a:sym typeface="Arial"/>
              </a:rPr>
              <a:t>00000100</a:t>
            </a:r>
            <a:endParaRPr sz="1500">
              <a:latin typeface="Arial"/>
              <a:ea typeface="Arial"/>
              <a:cs typeface="Arial"/>
              <a:sym typeface="Arial"/>
            </a:endParaRPr>
          </a:p>
          <a:p>
            <a:pPr indent="0" lvl="0" marL="0" rtl="0" algn="l">
              <a:spcBef>
                <a:spcPts val="1000"/>
              </a:spcBef>
              <a:spcAft>
                <a:spcPts val="0"/>
              </a:spcAft>
              <a:buClr>
                <a:schemeClr val="dk1"/>
              </a:buClr>
              <a:buSzPts val="1920"/>
              <a:buFont typeface="Arial"/>
              <a:buNone/>
            </a:pPr>
            <a:r>
              <a:rPr lang="en" sz="1500">
                <a:highlight>
                  <a:srgbClr val="FFFF00"/>
                </a:highlight>
                <a:latin typeface="Arial"/>
                <a:ea typeface="Arial"/>
                <a:cs typeface="Arial"/>
                <a:sym typeface="Arial"/>
              </a:rPr>
              <a:t>	</a:t>
            </a:r>
            <a:r>
              <a:rPr lang="en" sz="1500">
                <a:highlight>
                  <a:srgbClr val="00FFFF"/>
                </a:highlight>
                <a:latin typeface="Arial"/>
                <a:ea typeface="Arial"/>
                <a:cs typeface="Arial"/>
                <a:sym typeface="Arial"/>
              </a:rPr>
              <a:t>11111111.11111111.11111111. </a:t>
            </a:r>
            <a:r>
              <a:rPr lang="en" sz="1500">
                <a:highlight>
                  <a:srgbClr val="FFFF00"/>
                </a:highlight>
                <a:latin typeface="Arial"/>
                <a:ea typeface="Arial"/>
                <a:cs typeface="Arial"/>
                <a:sym typeface="Arial"/>
              </a:rPr>
              <a:t>00000000</a:t>
            </a:r>
            <a:endParaRPr sz="1500">
              <a:latin typeface="Arial"/>
              <a:ea typeface="Arial"/>
              <a:cs typeface="Arial"/>
              <a:sym typeface="Arial"/>
            </a:endParaRPr>
          </a:p>
          <a:p>
            <a:pPr indent="0" lvl="0" marL="0" rtl="0" algn="l">
              <a:spcBef>
                <a:spcPts val="1000"/>
              </a:spcBef>
              <a:spcAft>
                <a:spcPts val="0"/>
              </a:spcAft>
              <a:buClr>
                <a:schemeClr val="dk1"/>
              </a:buClr>
              <a:buSzPts val="1920"/>
              <a:buFont typeface="Arial"/>
              <a:buNone/>
            </a:pPr>
            <a:r>
              <a:rPr lang="en" sz="1500">
                <a:highlight>
                  <a:srgbClr val="FFFF00"/>
                </a:highlight>
                <a:latin typeface="Arial"/>
                <a:ea typeface="Arial"/>
                <a:cs typeface="Arial"/>
                <a:sym typeface="Arial"/>
              </a:rPr>
              <a:t>	</a:t>
            </a:r>
            <a:r>
              <a:rPr lang="en" sz="1500">
                <a:highlight>
                  <a:srgbClr val="00FFFF"/>
                </a:highlight>
                <a:latin typeface="Arial"/>
                <a:ea typeface="Arial"/>
                <a:cs typeface="Arial"/>
                <a:sym typeface="Arial"/>
              </a:rPr>
              <a:t>255.255.255.</a:t>
            </a:r>
            <a:r>
              <a:rPr lang="en" sz="1500">
                <a:highlight>
                  <a:srgbClr val="FFFF00"/>
                </a:highlight>
                <a:latin typeface="Arial"/>
                <a:ea typeface="Arial"/>
                <a:cs typeface="Arial"/>
                <a:sym typeface="Arial"/>
              </a:rPr>
              <a:t>0 </a:t>
            </a:r>
            <a:r>
              <a:rPr lang="en" sz="1500">
                <a:latin typeface="Arial"/>
                <a:ea typeface="Arial"/>
                <a:cs typeface="Arial"/>
                <a:sym typeface="Arial"/>
              </a:rPr>
              <a:t> (Subnet Mask)</a:t>
            </a:r>
            <a:endParaRPr sz="1500">
              <a:latin typeface="Arial"/>
              <a:ea typeface="Arial"/>
              <a:cs typeface="Arial"/>
              <a:sym typeface="Arial"/>
            </a:endParaRPr>
          </a:p>
          <a:p>
            <a:pPr indent="0" lvl="0" marL="0" rtl="0" algn="l">
              <a:spcBef>
                <a:spcPts val="1000"/>
              </a:spcBef>
              <a:spcAft>
                <a:spcPts val="0"/>
              </a:spcAft>
              <a:buClr>
                <a:schemeClr val="dk1"/>
              </a:buClr>
              <a:buSzPts val="1920"/>
              <a:buFont typeface="Arial"/>
              <a:buNone/>
            </a:pPr>
            <a:r>
              <a:rPr lang="en" sz="1500">
                <a:latin typeface="Arial"/>
                <a:ea typeface="Arial"/>
                <a:cs typeface="Arial"/>
                <a:sym typeface="Arial"/>
              </a:rPr>
              <a:t>Ip address have two parts</a:t>
            </a:r>
            <a:endParaRPr sz="1500">
              <a:latin typeface="Arial"/>
              <a:ea typeface="Arial"/>
              <a:cs typeface="Arial"/>
              <a:sym typeface="Arial"/>
            </a:endParaRPr>
          </a:p>
          <a:p>
            <a:pPr indent="-228600" lvl="1" marL="685800" rtl="0" algn="l">
              <a:spcBef>
                <a:spcPts val="500"/>
              </a:spcBef>
              <a:spcAft>
                <a:spcPts val="0"/>
              </a:spcAft>
              <a:buClr>
                <a:schemeClr val="dk1"/>
              </a:buClr>
              <a:buSzPts val="1600"/>
              <a:buFont typeface="Noto Sans Symbols"/>
              <a:buChar char="❖"/>
            </a:pPr>
            <a:r>
              <a:rPr lang="en" sz="1500">
                <a:latin typeface="Arial"/>
                <a:ea typeface="Arial"/>
                <a:cs typeface="Arial"/>
                <a:sym typeface="Arial"/>
              </a:rPr>
              <a:t> Network </a:t>
            </a:r>
            <a:endParaRPr sz="1500">
              <a:latin typeface="Arial"/>
              <a:ea typeface="Arial"/>
              <a:cs typeface="Arial"/>
              <a:sym typeface="Arial"/>
            </a:endParaRPr>
          </a:p>
          <a:p>
            <a:pPr indent="-228600" lvl="1" marL="685800" rtl="0" algn="l">
              <a:spcBef>
                <a:spcPts val="500"/>
              </a:spcBef>
              <a:spcAft>
                <a:spcPts val="0"/>
              </a:spcAft>
              <a:buClr>
                <a:schemeClr val="dk1"/>
              </a:buClr>
              <a:buSzPts val="1600"/>
              <a:buFont typeface="Noto Sans Symbols"/>
              <a:buChar char="❖"/>
            </a:pPr>
            <a:r>
              <a:rPr lang="en" sz="1500">
                <a:latin typeface="Arial"/>
                <a:ea typeface="Arial"/>
                <a:cs typeface="Arial"/>
                <a:sym typeface="Arial"/>
              </a:rPr>
              <a:t> Host</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2. IP Addressing</a:t>
            </a:r>
            <a:endParaRPr sz="2400"/>
          </a:p>
        </p:txBody>
      </p:sp>
      <p:sp>
        <p:nvSpPr>
          <p:cNvPr id="341" name="Google Shape;341;p28"/>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342" name="Google Shape;342;p28"/>
          <p:cNvGrpSpPr/>
          <p:nvPr/>
        </p:nvGrpSpPr>
        <p:grpSpPr>
          <a:xfrm>
            <a:off x="134467" y="211485"/>
            <a:ext cx="291661" cy="384922"/>
            <a:chOff x="590250" y="244200"/>
            <a:chExt cx="407975" cy="532175"/>
          </a:xfrm>
        </p:grpSpPr>
        <p:sp>
          <p:nvSpPr>
            <p:cNvPr id="343" name="Google Shape;343;p2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8"/>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8"/>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8"/>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7" name="Google Shape;357;p28"/>
          <p:cNvPicPr preferRelativeResize="0"/>
          <p:nvPr/>
        </p:nvPicPr>
        <p:blipFill rotWithShape="1">
          <a:blip r:embed="rId3">
            <a:alphaModFix/>
          </a:blip>
          <a:srcRect b="0" l="8013" r="3631" t="17211"/>
          <a:stretch/>
        </p:blipFill>
        <p:spPr>
          <a:xfrm>
            <a:off x="667550" y="1197525"/>
            <a:ext cx="5922225" cy="3442950"/>
          </a:xfrm>
          <a:prstGeom prst="rect">
            <a:avLst/>
          </a:prstGeom>
          <a:noFill/>
          <a:ln>
            <a:noFill/>
          </a:ln>
        </p:spPr>
      </p:pic>
      <p:sp>
        <p:nvSpPr>
          <p:cNvPr id="358" name="Google Shape;358;p28"/>
          <p:cNvSpPr txBox="1"/>
          <p:nvPr>
            <p:ph idx="2" type="body"/>
          </p:nvPr>
        </p:nvSpPr>
        <p:spPr>
          <a:xfrm>
            <a:off x="6841425" y="2056425"/>
            <a:ext cx="1647000" cy="6492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Clr>
                <a:srgbClr val="FF4040"/>
              </a:buClr>
              <a:buSzPts val="1500"/>
              <a:buFont typeface="Arial"/>
              <a:buChar char="❖"/>
            </a:pPr>
            <a:r>
              <a:rPr lang="en" sz="1500">
                <a:latin typeface="Arial"/>
                <a:ea typeface="Arial"/>
                <a:cs typeface="Arial"/>
                <a:sym typeface="Arial"/>
              </a:rPr>
              <a:t>ipconfig</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2. </a:t>
            </a:r>
            <a:r>
              <a:rPr lang="en" sz="2400"/>
              <a:t>IP Addressing</a:t>
            </a:r>
            <a:endParaRPr sz="2400"/>
          </a:p>
        </p:txBody>
      </p:sp>
      <p:grpSp>
        <p:nvGrpSpPr>
          <p:cNvPr id="364" name="Google Shape;364;p29"/>
          <p:cNvGrpSpPr/>
          <p:nvPr/>
        </p:nvGrpSpPr>
        <p:grpSpPr>
          <a:xfrm>
            <a:off x="134467" y="211485"/>
            <a:ext cx="291661" cy="384922"/>
            <a:chOff x="590250" y="244200"/>
            <a:chExt cx="407975" cy="532175"/>
          </a:xfrm>
        </p:grpSpPr>
        <p:sp>
          <p:nvSpPr>
            <p:cNvPr id="365" name="Google Shape;365;p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29"/>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80" name="Google Shape;380;p29"/>
          <p:cNvSpPr txBox="1"/>
          <p:nvPr>
            <p:ph idx="2" type="body"/>
          </p:nvPr>
        </p:nvSpPr>
        <p:spPr>
          <a:xfrm>
            <a:off x="426125" y="1264525"/>
            <a:ext cx="6009900" cy="3318300"/>
          </a:xfrm>
          <a:prstGeom prst="rect">
            <a:avLst/>
          </a:prstGeom>
          <a:noFill/>
          <a:ln>
            <a:noFill/>
          </a:ln>
        </p:spPr>
        <p:txBody>
          <a:bodyPr anchorCtr="0" anchor="t" bIns="91425" lIns="91425" spcFirstLastPara="1" rIns="91425" wrap="square" tIns="91425">
            <a:noAutofit/>
          </a:bodyPr>
          <a:lstStyle/>
          <a:p>
            <a:pPr indent="-350520" lvl="0" marL="457200" rtl="0" algn="l">
              <a:spcBef>
                <a:spcPts val="0"/>
              </a:spcBef>
              <a:spcAft>
                <a:spcPts val="0"/>
              </a:spcAft>
              <a:buClr>
                <a:srgbClr val="FF4040"/>
              </a:buClr>
              <a:buSzPts val="1920"/>
              <a:buChar char="❖"/>
            </a:pPr>
            <a:r>
              <a:rPr lang="en" sz="1500">
                <a:latin typeface="Arial"/>
                <a:ea typeface="Arial"/>
                <a:cs typeface="Arial"/>
                <a:sym typeface="Arial"/>
              </a:rPr>
              <a:t>A subnet mask is a 32-bit number created by setting host bits to all 0s and setting network bits to all 1s.</a:t>
            </a:r>
            <a:endParaRPr sz="1500">
              <a:latin typeface="Arial"/>
              <a:ea typeface="Arial"/>
              <a:cs typeface="Arial"/>
              <a:sym typeface="Arial"/>
            </a:endParaRPr>
          </a:p>
          <a:p>
            <a:pPr indent="-350520" lvl="0" marL="457200" rtl="0" algn="l">
              <a:spcBef>
                <a:spcPts val="1000"/>
              </a:spcBef>
              <a:spcAft>
                <a:spcPts val="0"/>
              </a:spcAft>
              <a:buClr>
                <a:srgbClr val="FF4040"/>
              </a:buClr>
              <a:buSzPts val="1920"/>
              <a:buChar char="❖"/>
            </a:pPr>
            <a:r>
              <a:rPr lang="en" sz="1500">
                <a:latin typeface="Arial"/>
                <a:ea typeface="Arial"/>
                <a:cs typeface="Arial"/>
                <a:sym typeface="Arial"/>
              </a:rPr>
              <a:t>In this way, the subnet mask separates the IP address into the network and host addresses.</a:t>
            </a:r>
            <a:endParaRPr sz="1500">
              <a:latin typeface="Arial"/>
              <a:ea typeface="Arial"/>
              <a:cs typeface="Arial"/>
              <a:sym typeface="Arial"/>
            </a:endParaRPr>
          </a:p>
          <a:p>
            <a:pPr indent="-350520" lvl="0" marL="457200" rtl="0" algn="l">
              <a:spcBef>
                <a:spcPts val="1000"/>
              </a:spcBef>
              <a:spcAft>
                <a:spcPts val="0"/>
              </a:spcAft>
              <a:buClr>
                <a:srgbClr val="FF4040"/>
              </a:buClr>
              <a:buSzPts val="1920"/>
              <a:buChar char="❖"/>
            </a:pPr>
            <a:r>
              <a:rPr lang="en" sz="1500">
                <a:latin typeface="Arial"/>
                <a:ea typeface="Arial"/>
                <a:cs typeface="Arial"/>
                <a:sym typeface="Arial"/>
              </a:rPr>
              <a:t>Prefix length – the number of bits set to 1 in the subnet mask. It is written in “slash notation(/)” followed by the prefix length.</a:t>
            </a:r>
            <a:endParaRPr sz="1500">
              <a:latin typeface="Arial"/>
              <a:ea typeface="Arial"/>
              <a:cs typeface="Arial"/>
              <a:sym typeface="Arial"/>
            </a:endParaRPr>
          </a:p>
          <a:p>
            <a:pPr indent="-350520" lvl="0" marL="457200" rtl="0" algn="l">
              <a:spcBef>
                <a:spcPts val="1000"/>
              </a:spcBef>
              <a:spcAft>
                <a:spcPts val="0"/>
              </a:spcAft>
              <a:buClr>
                <a:srgbClr val="FF4040"/>
              </a:buClr>
              <a:buSzPts val="1920"/>
              <a:buChar char="❖"/>
            </a:pPr>
            <a:r>
              <a:rPr lang="en" sz="1500">
                <a:latin typeface="Arial"/>
                <a:ea typeface="Arial"/>
                <a:cs typeface="Arial"/>
                <a:sym typeface="Arial"/>
              </a:rPr>
              <a:t>Ex:</a:t>
            </a:r>
            <a:endParaRPr sz="1500">
              <a:latin typeface="Arial"/>
              <a:ea typeface="Arial"/>
              <a:cs typeface="Arial"/>
              <a:sym typeface="Arial"/>
            </a:endParaRPr>
          </a:p>
          <a:p>
            <a:pPr indent="0" lvl="0" marL="0" rtl="0" algn="l">
              <a:spcBef>
                <a:spcPts val="1000"/>
              </a:spcBef>
              <a:spcAft>
                <a:spcPts val="0"/>
              </a:spcAft>
              <a:buNone/>
            </a:pPr>
            <a:r>
              <a:rPr lang="en" sz="1500">
                <a:latin typeface="Arial"/>
                <a:ea typeface="Arial"/>
                <a:cs typeface="Arial"/>
                <a:sym typeface="Arial"/>
              </a:rPr>
              <a:t>	255.255.255.0			/24</a:t>
            </a:r>
            <a:endParaRPr sz="1500">
              <a:latin typeface="Arial"/>
              <a:ea typeface="Arial"/>
              <a:cs typeface="Arial"/>
              <a:sym typeface="Arial"/>
            </a:endParaRPr>
          </a:p>
          <a:p>
            <a:pPr indent="0" lvl="0" marL="0" rtl="0" algn="l">
              <a:spcBef>
                <a:spcPts val="1000"/>
              </a:spcBef>
              <a:spcAft>
                <a:spcPts val="0"/>
              </a:spcAft>
              <a:buNone/>
            </a:pPr>
            <a:r>
              <a:rPr lang="en" sz="1500">
                <a:latin typeface="Arial"/>
                <a:ea typeface="Arial"/>
                <a:cs typeface="Arial"/>
                <a:sym typeface="Arial"/>
              </a:rPr>
              <a:t>	255.255.0.0			/16</a:t>
            </a:r>
            <a:endParaRPr sz="1500">
              <a:latin typeface="Arial"/>
              <a:ea typeface="Arial"/>
              <a:cs typeface="Arial"/>
              <a:sym typeface="Arial"/>
            </a:endParaRPr>
          </a:p>
          <a:p>
            <a:pPr indent="0" lvl="0" marL="0" rtl="0" algn="l">
              <a:spcBef>
                <a:spcPts val="1000"/>
              </a:spcBef>
              <a:spcAft>
                <a:spcPts val="0"/>
              </a:spcAft>
              <a:buNone/>
            </a:pPr>
            <a:r>
              <a:rPr lang="en" sz="1500">
                <a:latin typeface="Arial"/>
                <a:ea typeface="Arial"/>
                <a:cs typeface="Arial"/>
                <a:sym typeface="Arial"/>
              </a:rPr>
              <a:t>	255.0.0.0				/8</a:t>
            </a:r>
            <a:endParaRPr sz="1500">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p:txBody>
      </p:sp>
      <p:sp>
        <p:nvSpPr>
          <p:cNvPr id="381" name="Google Shape;381;p29"/>
          <p:cNvSpPr txBox="1"/>
          <p:nvPr>
            <p:ph idx="2" type="body"/>
          </p:nvPr>
        </p:nvSpPr>
        <p:spPr>
          <a:xfrm>
            <a:off x="591175" y="843225"/>
            <a:ext cx="1444800" cy="511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600">
                <a:latin typeface="Arial"/>
                <a:ea typeface="Arial"/>
                <a:cs typeface="Arial"/>
                <a:sym typeface="Arial"/>
              </a:rPr>
              <a:t>Subnet Mask</a:t>
            </a:r>
            <a:endParaRPr b="1"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2. </a:t>
            </a:r>
            <a:r>
              <a:rPr lang="en" sz="2400"/>
              <a:t>IP Addressing</a:t>
            </a:r>
            <a:endParaRPr sz="2400"/>
          </a:p>
        </p:txBody>
      </p:sp>
      <p:grpSp>
        <p:nvGrpSpPr>
          <p:cNvPr id="387" name="Google Shape;387;p30"/>
          <p:cNvGrpSpPr/>
          <p:nvPr/>
        </p:nvGrpSpPr>
        <p:grpSpPr>
          <a:xfrm>
            <a:off x="134467" y="211485"/>
            <a:ext cx="291661" cy="384922"/>
            <a:chOff x="590250" y="244200"/>
            <a:chExt cx="407975" cy="532175"/>
          </a:xfrm>
        </p:grpSpPr>
        <p:sp>
          <p:nvSpPr>
            <p:cNvPr id="388" name="Google Shape;388;p3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0"/>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0"/>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0"/>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0"/>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p30"/>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03" name="Google Shape;403;p30"/>
          <p:cNvSpPr txBox="1"/>
          <p:nvPr>
            <p:ph idx="2" type="body"/>
          </p:nvPr>
        </p:nvSpPr>
        <p:spPr>
          <a:xfrm>
            <a:off x="4775325" y="1786725"/>
            <a:ext cx="4250400" cy="19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Network Address : 192.168.100.0</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First usable host address : 192.168.100.1</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Last usable host address : 192.168.100.254</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Broadcast Address : 192.168.100.255</a:t>
            </a:r>
            <a:endParaRPr sz="1600">
              <a:latin typeface="Arial"/>
              <a:ea typeface="Arial"/>
              <a:cs typeface="Arial"/>
              <a:sym typeface="Arial"/>
            </a:endParaRPr>
          </a:p>
        </p:txBody>
      </p:sp>
      <p:pic>
        <p:nvPicPr>
          <p:cNvPr id="404" name="Google Shape;404;p30"/>
          <p:cNvPicPr preferRelativeResize="0"/>
          <p:nvPr/>
        </p:nvPicPr>
        <p:blipFill rotWithShape="1">
          <a:blip r:embed="rId3">
            <a:alphaModFix/>
          </a:blip>
          <a:srcRect b="0" l="0" r="0" t="9649"/>
          <a:stretch/>
        </p:blipFill>
        <p:spPr>
          <a:xfrm>
            <a:off x="78200" y="1788200"/>
            <a:ext cx="4697124" cy="2552700"/>
          </a:xfrm>
          <a:prstGeom prst="rect">
            <a:avLst/>
          </a:prstGeom>
          <a:noFill/>
          <a:ln>
            <a:noFill/>
          </a:ln>
        </p:spPr>
      </p:pic>
      <p:sp>
        <p:nvSpPr>
          <p:cNvPr id="405" name="Google Shape;405;p30"/>
          <p:cNvSpPr txBox="1"/>
          <p:nvPr>
            <p:ph idx="2" type="body"/>
          </p:nvPr>
        </p:nvSpPr>
        <p:spPr>
          <a:xfrm>
            <a:off x="-36062" y="1024525"/>
            <a:ext cx="5038200" cy="57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solidFill>
                  <a:srgbClr val="000000"/>
                </a:solidFill>
                <a:latin typeface="Arial"/>
                <a:ea typeface="Arial"/>
                <a:cs typeface="Arial"/>
                <a:sym typeface="Arial"/>
              </a:rPr>
              <a:t>192.168.100.10/24</a:t>
            </a:r>
            <a:endParaRPr b="1"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553322" y="116546"/>
            <a:ext cx="4596300" cy="57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2. IP Addressing</a:t>
            </a:r>
            <a:endParaRPr sz="2400"/>
          </a:p>
        </p:txBody>
      </p:sp>
      <p:grpSp>
        <p:nvGrpSpPr>
          <p:cNvPr id="411" name="Google Shape;411;p31"/>
          <p:cNvGrpSpPr/>
          <p:nvPr/>
        </p:nvGrpSpPr>
        <p:grpSpPr>
          <a:xfrm>
            <a:off x="134467" y="211485"/>
            <a:ext cx="291661" cy="384922"/>
            <a:chOff x="590250" y="244200"/>
            <a:chExt cx="407975" cy="532175"/>
          </a:xfrm>
        </p:grpSpPr>
        <p:sp>
          <p:nvSpPr>
            <p:cNvPr id="412" name="Google Shape;412;p3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1"/>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1"/>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1"/>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31"/>
          <p:cNvSpPr txBox="1"/>
          <p:nvPr>
            <p:ph idx="12" type="sldNum"/>
          </p:nvPr>
        </p:nvSpPr>
        <p:spPr>
          <a:xfrm>
            <a:off x="8399780" y="4786800"/>
            <a:ext cx="705600" cy="24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27" name="Google Shape;427;p31"/>
          <p:cNvSpPr txBox="1"/>
          <p:nvPr>
            <p:ph idx="2" type="body"/>
          </p:nvPr>
        </p:nvSpPr>
        <p:spPr>
          <a:xfrm>
            <a:off x="-36056" y="1024525"/>
            <a:ext cx="2749500" cy="57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solidFill>
                  <a:srgbClr val="000000"/>
                </a:solidFill>
                <a:latin typeface="Arial"/>
                <a:ea typeface="Arial"/>
                <a:cs typeface="Arial"/>
                <a:sym typeface="Arial"/>
              </a:rPr>
              <a:t>192.168.100.10/27</a:t>
            </a:r>
            <a:endParaRPr b="1" sz="1800">
              <a:latin typeface="Arial"/>
              <a:ea typeface="Arial"/>
              <a:cs typeface="Arial"/>
              <a:sym typeface="Arial"/>
            </a:endParaRPr>
          </a:p>
        </p:txBody>
      </p:sp>
      <p:graphicFrame>
        <p:nvGraphicFramePr>
          <p:cNvPr id="428" name="Google Shape;428;p31"/>
          <p:cNvGraphicFramePr/>
          <p:nvPr/>
        </p:nvGraphicFramePr>
        <p:xfrm>
          <a:off x="1143000" y="1493750"/>
          <a:ext cx="3000000" cy="3000000"/>
        </p:xfrm>
        <a:graphic>
          <a:graphicData uri="http://schemas.openxmlformats.org/drawingml/2006/table">
            <a:tbl>
              <a:tblPr>
                <a:noFill/>
                <a:tableStyleId>{6213CD9C-A6AE-4689-AC2D-F83F50C3B8DF}</a:tableStyleId>
              </a:tblPr>
              <a:tblGrid>
                <a:gridCol w="1353375"/>
                <a:gridCol w="1353375"/>
                <a:gridCol w="1353375"/>
                <a:gridCol w="1353375"/>
                <a:gridCol w="1353375"/>
              </a:tblGrid>
              <a:tr h="381000">
                <a:tc>
                  <a:txBody>
                    <a:bodyPr/>
                    <a:lstStyle/>
                    <a:p>
                      <a:pPr indent="0" lvl="0" marL="0" rtl="0" algn="l">
                        <a:spcBef>
                          <a:spcPts val="0"/>
                        </a:spcBef>
                        <a:spcAft>
                          <a:spcPts val="0"/>
                        </a:spcAft>
                        <a:buNone/>
                      </a:pPr>
                      <a:r>
                        <a:rPr lang="en"/>
                        <a:t>IP Address</a:t>
                      </a:r>
                      <a:endParaRPr/>
                    </a:p>
                  </a:txBody>
                  <a:tcPr marT="91425" marB="91425" marR="91425" marL="91425"/>
                </a:tc>
                <a:tc>
                  <a:txBody>
                    <a:bodyPr/>
                    <a:lstStyle/>
                    <a:p>
                      <a:pPr indent="0" lvl="0" marL="0" rtl="0" algn="ctr">
                        <a:spcBef>
                          <a:spcPts val="0"/>
                        </a:spcBef>
                        <a:spcAft>
                          <a:spcPts val="0"/>
                        </a:spcAft>
                        <a:buNone/>
                      </a:pPr>
                      <a:r>
                        <a:rPr lang="en"/>
                        <a:t>192</a:t>
                      </a:r>
                      <a:endParaRPr/>
                    </a:p>
                  </a:txBody>
                  <a:tcPr marT="91425" marB="91425" marR="91425" marL="91425"/>
                </a:tc>
                <a:tc>
                  <a:txBody>
                    <a:bodyPr/>
                    <a:lstStyle/>
                    <a:p>
                      <a:pPr indent="0" lvl="0" marL="0" rtl="0" algn="ctr">
                        <a:spcBef>
                          <a:spcPts val="0"/>
                        </a:spcBef>
                        <a:spcAft>
                          <a:spcPts val="0"/>
                        </a:spcAft>
                        <a:buNone/>
                      </a:pPr>
                      <a:r>
                        <a:rPr lang="en"/>
                        <a:t>168</a:t>
                      </a:r>
                      <a:endParaRPr/>
                    </a:p>
                  </a:txBody>
                  <a:tcPr marT="91425" marB="91425" marR="91425" marL="91425"/>
                </a:tc>
                <a:tc>
                  <a:txBody>
                    <a:bodyPr/>
                    <a:lstStyle/>
                    <a:p>
                      <a:pPr indent="0" lvl="0" marL="0" rtl="0" algn="ctr">
                        <a:spcBef>
                          <a:spcPts val="0"/>
                        </a:spcBef>
                        <a:spcAft>
                          <a:spcPts val="0"/>
                        </a:spcAft>
                        <a:buNone/>
                      </a:pPr>
                      <a:r>
                        <a:rPr lang="en"/>
                        <a:t>100</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IP Address (Binary)</a:t>
                      </a:r>
                      <a:endParaRPr/>
                    </a:p>
                  </a:txBody>
                  <a:tcPr marT="91425" marB="91425" marR="91425" marL="91425"/>
                </a:tc>
                <a:tc>
                  <a:txBody>
                    <a:bodyPr/>
                    <a:lstStyle/>
                    <a:p>
                      <a:pPr indent="0" lvl="0" marL="0" rtl="0" algn="ctr">
                        <a:spcBef>
                          <a:spcPts val="0"/>
                        </a:spcBef>
                        <a:spcAft>
                          <a:spcPts val="0"/>
                        </a:spcAft>
                        <a:buNone/>
                      </a:pPr>
                      <a:r>
                        <a:rPr lang="en"/>
                        <a:t>1100 0000</a:t>
                      </a:r>
                      <a:endParaRPr/>
                    </a:p>
                  </a:txBody>
                  <a:tcPr marT="91425" marB="91425" marR="91425" marL="91425"/>
                </a:tc>
                <a:tc>
                  <a:txBody>
                    <a:bodyPr/>
                    <a:lstStyle/>
                    <a:p>
                      <a:pPr indent="0" lvl="0" marL="0" rtl="0" algn="ctr">
                        <a:spcBef>
                          <a:spcPts val="0"/>
                        </a:spcBef>
                        <a:spcAft>
                          <a:spcPts val="0"/>
                        </a:spcAft>
                        <a:buNone/>
                      </a:pPr>
                      <a:r>
                        <a:rPr lang="en"/>
                        <a:t>1</a:t>
                      </a:r>
                      <a:r>
                        <a:rPr lang="en"/>
                        <a:t>010 1000</a:t>
                      </a:r>
                      <a:endParaRPr/>
                    </a:p>
                  </a:txBody>
                  <a:tcPr marT="91425" marB="91425" marR="91425" marL="91425"/>
                </a:tc>
                <a:tc>
                  <a:txBody>
                    <a:bodyPr/>
                    <a:lstStyle/>
                    <a:p>
                      <a:pPr indent="0" lvl="0" marL="0" rtl="0" algn="ctr">
                        <a:spcBef>
                          <a:spcPts val="0"/>
                        </a:spcBef>
                        <a:spcAft>
                          <a:spcPts val="0"/>
                        </a:spcAft>
                        <a:buNone/>
                      </a:pPr>
                      <a:r>
                        <a:rPr lang="en"/>
                        <a:t>0</a:t>
                      </a:r>
                      <a:r>
                        <a:rPr lang="en"/>
                        <a:t>110 0100</a:t>
                      </a:r>
                      <a:endParaRPr/>
                    </a:p>
                  </a:txBody>
                  <a:tcPr marT="91425" marB="91425" marR="91425" marL="91425"/>
                </a:tc>
                <a:tc>
                  <a:txBody>
                    <a:bodyPr/>
                    <a:lstStyle/>
                    <a:p>
                      <a:pPr indent="0" lvl="0" marL="0" rtl="0" algn="ctr">
                        <a:spcBef>
                          <a:spcPts val="0"/>
                        </a:spcBef>
                        <a:spcAft>
                          <a:spcPts val="0"/>
                        </a:spcAft>
                        <a:buNone/>
                      </a:pPr>
                      <a:r>
                        <a:rPr lang="en"/>
                        <a:t>0</a:t>
                      </a:r>
                      <a:r>
                        <a:rPr lang="en"/>
                        <a:t>00</a:t>
                      </a:r>
                      <a:r>
                        <a:rPr lang="en">
                          <a:highlight>
                            <a:schemeClr val="accent5"/>
                          </a:highlight>
                        </a:rPr>
                        <a:t>0 1010</a:t>
                      </a:r>
                      <a:endParaRPr>
                        <a:highlight>
                          <a:schemeClr val="accent5"/>
                        </a:highlight>
                      </a:endParaRPr>
                    </a:p>
                  </a:txBody>
                  <a:tcPr marT="91425" marB="91425" marR="91425" marL="91425"/>
                </a:tc>
              </a:tr>
              <a:tr h="381000">
                <a:tc>
                  <a:txBody>
                    <a:bodyPr/>
                    <a:lstStyle/>
                    <a:p>
                      <a:pPr indent="0" lvl="0" marL="0" rtl="0" algn="l">
                        <a:spcBef>
                          <a:spcPts val="0"/>
                        </a:spcBef>
                        <a:spcAft>
                          <a:spcPts val="0"/>
                        </a:spcAft>
                        <a:buNone/>
                      </a:pPr>
                      <a:r>
                        <a:rPr lang="en"/>
                        <a:t>Subnet Mask</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1111 1111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4040"/>
                          </a:solidFill>
                        </a:rPr>
                        <a:t>1111 1111</a:t>
                      </a:r>
                      <a:endParaRPr>
                        <a:solidFill>
                          <a:srgbClr val="FF4040"/>
                        </a:solidFill>
                      </a:endParaRPr>
                    </a:p>
                  </a:txBody>
                  <a:tcPr marT="91425" marB="91425" marR="91425" marL="91425"/>
                </a:tc>
                <a:tc>
                  <a:txBody>
                    <a:bodyPr/>
                    <a:lstStyle/>
                    <a:p>
                      <a:pPr indent="0" lvl="0" marL="0" rtl="0" algn="ctr">
                        <a:spcBef>
                          <a:spcPts val="0"/>
                        </a:spcBef>
                        <a:spcAft>
                          <a:spcPts val="0"/>
                        </a:spcAft>
                        <a:buNone/>
                      </a:pPr>
                      <a:r>
                        <a:rPr lang="en">
                          <a:solidFill>
                            <a:srgbClr val="FF4040"/>
                          </a:solidFill>
                        </a:rPr>
                        <a:t>1111 1111</a:t>
                      </a:r>
                      <a:endParaRPr>
                        <a:solidFill>
                          <a:srgbClr val="FF4040"/>
                        </a:solidFill>
                      </a:endParaRPr>
                    </a:p>
                  </a:txBody>
                  <a:tcPr marT="91425" marB="91425" marR="91425" marL="91425"/>
                </a:tc>
                <a:tc>
                  <a:txBody>
                    <a:bodyPr/>
                    <a:lstStyle/>
                    <a:p>
                      <a:pPr indent="0" lvl="0" marL="0" rtl="0" algn="ctr">
                        <a:spcBef>
                          <a:spcPts val="0"/>
                        </a:spcBef>
                        <a:spcAft>
                          <a:spcPts val="0"/>
                        </a:spcAft>
                        <a:buNone/>
                      </a:pPr>
                      <a:r>
                        <a:rPr lang="en">
                          <a:solidFill>
                            <a:srgbClr val="FF4040"/>
                          </a:solidFill>
                        </a:rPr>
                        <a:t>11</a:t>
                      </a:r>
                      <a:r>
                        <a:rPr lang="en">
                          <a:solidFill>
                            <a:srgbClr val="FF4040"/>
                          </a:solidFill>
                        </a:rPr>
                        <a:t>1</a:t>
                      </a:r>
                      <a:r>
                        <a:rPr lang="en"/>
                        <a:t>0 0000</a:t>
                      </a:r>
                      <a:endParaRPr/>
                    </a:p>
                  </a:txBody>
                  <a:tcPr marT="91425" marB="91425" marR="91425" marL="91425"/>
                </a:tc>
              </a:tr>
              <a:tr h="381000">
                <a:tc>
                  <a:txBody>
                    <a:bodyPr/>
                    <a:lstStyle/>
                    <a:p>
                      <a:pPr indent="0" lvl="0" marL="0" rtl="0" algn="l">
                        <a:spcBef>
                          <a:spcPts val="0"/>
                        </a:spcBef>
                        <a:spcAft>
                          <a:spcPts val="0"/>
                        </a:spcAft>
                        <a:buNone/>
                      </a:pPr>
                      <a:r>
                        <a:rPr lang="en"/>
                        <a:t>Network Address</a:t>
                      </a:r>
                      <a:endParaRPr/>
                    </a:p>
                  </a:txBody>
                  <a:tcPr marT="91425" marB="91425" marR="91425" marL="91425"/>
                </a:tc>
                <a:tc>
                  <a:txBody>
                    <a:bodyPr/>
                    <a:lstStyle/>
                    <a:p>
                      <a:pPr indent="0" lvl="0" marL="0" rtl="0" algn="ctr">
                        <a:spcBef>
                          <a:spcPts val="0"/>
                        </a:spcBef>
                        <a:spcAft>
                          <a:spcPts val="0"/>
                        </a:spcAft>
                        <a:buNone/>
                      </a:pPr>
                      <a:r>
                        <a:rPr lang="en"/>
                        <a:t>1100 0000</a:t>
                      </a:r>
                      <a:endParaRPr/>
                    </a:p>
                    <a:p>
                      <a:pPr indent="0" lvl="0" marL="0" rtl="0" algn="ctr">
                        <a:spcBef>
                          <a:spcPts val="0"/>
                        </a:spcBef>
                        <a:spcAft>
                          <a:spcPts val="0"/>
                        </a:spcAft>
                        <a:buNone/>
                      </a:pPr>
                      <a:r>
                        <a:rPr lang="en"/>
                        <a:t>192</a:t>
                      </a:r>
                      <a:endParaRPr/>
                    </a:p>
                  </a:txBody>
                  <a:tcPr marT="91425" marB="91425" marR="91425" marL="91425"/>
                </a:tc>
                <a:tc>
                  <a:txBody>
                    <a:bodyPr/>
                    <a:lstStyle/>
                    <a:p>
                      <a:pPr indent="0" lvl="0" marL="0" rtl="0" algn="ctr">
                        <a:spcBef>
                          <a:spcPts val="0"/>
                        </a:spcBef>
                        <a:spcAft>
                          <a:spcPts val="0"/>
                        </a:spcAft>
                        <a:buNone/>
                      </a:pPr>
                      <a:r>
                        <a:rPr lang="en"/>
                        <a:t>1010 1000</a:t>
                      </a:r>
                      <a:endParaRPr/>
                    </a:p>
                    <a:p>
                      <a:pPr indent="0" lvl="0" marL="0" rtl="0" algn="ctr">
                        <a:spcBef>
                          <a:spcPts val="0"/>
                        </a:spcBef>
                        <a:spcAft>
                          <a:spcPts val="0"/>
                        </a:spcAft>
                        <a:buNone/>
                      </a:pPr>
                      <a:r>
                        <a:rPr lang="en"/>
                        <a:t>168</a:t>
                      </a:r>
                      <a:endParaRPr/>
                    </a:p>
                  </a:txBody>
                  <a:tcPr marT="91425" marB="91425" marR="91425" marL="91425"/>
                </a:tc>
                <a:tc>
                  <a:txBody>
                    <a:bodyPr/>
                    <a:lstStyle/>
                    <a:p>
                      <a:pPr indent="0" lvl="0" marL="0" rtl="0" algn="ctr">
                        <a:spcBef>
                          <a:spcPts val="0"/>
                        </a:spcBef>
                        <a:spcAft>
                          <a:spcPts val="0"/>
                        </a:spcAft>
                        <a:buNone/>
                      </a:pPr>
                      <a:r>
                        <a:rPr lang="en"/>
                        <a:t>0110 0100</a:t>
                      </a:r>
                      <a:endParaRPr/>
                    </a:p>
                    <a:p>
                      <a:pPr indent="0" lvl="0" marL="0" rtl="0" algn="ctr">
                        <a:spcBef>
                          <a:spcPts val="0"/>
                        </a:spcBef>
                        <a:spcAft>
                          <a:spcPts val="0"/>
                        </a:spcAft>
                        <a:buNone/>
                      </a:pPr>
                      <a:r>
                        <a:rPr lang="en"/>
                        <a:t>100</a:t>
                      </a:r>
                      <a:endParaRPr/>
                    </a:p>
                  </a:txBody>
                  <a:tcPr marT="91425" marB="91425" marR="91425" marL="91425"/>
                </a:tc>
                <a:tc>
                  <a:txBody>
                    <a:bodyPr/>
                    <a:lstStyle/>
                    <a:p>
                      <a:pPr indent="0" lvl="0" marL="0" rtl="0" algn="ctr">
                        <a:spcBef>
                          <a:spcPts val="0"/>
                        </a:spcBef>
                        <a:spcAft>
                          <a:spcPts val="0"/>
                        </a:spcAft>
                        <a:buNone/>
                      </a:pPr>
                      <a:r>
                        <a:rPr lang="en">
                          <a:solidFill>
                            <a:srgbClr val="263248"/>
                          </a:solidFill>
                        </a:rPr>
                        <a:t>0000 0000</a:t>
                      </a:r>
                      <a:endParaRPr>
                        <a:solidFill>
                          <a:srgbClr val="263248"/>
                        </a:solidFill>
                      </a:endParaRPr>
                    </a:p>
                    <a:p>
                      <a:pPr indent="0" lvl="0" marL="0" rtl="0" algn="ctr">
                        <a:spcBef>
                          <a:spcPts val="0"/>
                        </a:spcBef>
                        <a:spcAft>
                          <a:spcPts val="0"/>
                        </a:spcAft>
                        <a:buNone/>
                      </a:pPr>
                      <a:r>
                        <a:rPr lang="en">
                          <a:solidFill>
                            <a:srgbClr val="263248"/>
                          </a:solidFill>
                        </a:rPr>
                        <a:t>0</a:t>
                      </a:r>
                      <a:endParaRPr>
                        <a:solidFill>
                          <a:srgbClr val="263248"/>
                        </a:solidFill>
                      </a:endParaRPr>
                    </a:p>
                  </a:txBody>
                  <a:tcPr marT="91425" marB="91425" marR="91425" marL="91425"/>
                </a:tc>
              </a:tr>
              <a:tr h="381000">
                <a:tc>
                  <a:txBody>
                    <a:bodyPr/>
                    <a:lstStyle/>
                    <a:p>
                      <a:pPr indent="0" lvl="0" marL="0" rtl="0" algn="l">
                        <a:spcBef>
                          <a:spcPts val="0"/>
                        </a:spcBef>
                        <a:spcAft>
                          <a:spcPts val="0"/>
                        </a:spcAft>
                        <a:buNone/>
                      </a:pPr>
                      <a:r>
                        <a:rPr lang="en"/>
                        <a:t>Broadcast</a:t>
                      </a:r>
                      <a:r>
                        <a:rPr lang="en"/>
                        <a:t> Address</a:t>
                      </a:r>
                      <a:endParaRPr/>
                    </a:p>
                  </a:txBody>
                  <a:tcPr marT="91425" marB="91425" marR="91425" marL="91425"/>
                </a:tc>
                <a:tc>
                  <a:txBody>
                    <a:bodyPr/>
                    <a:lstStyle/>
                    <a:p>
                      <a:pPr indent="0" lvl="0" marL="0" rtl="0" algn="ctr">
                        <a:spcBef>
                          <a:spcPts val="0"/>
                        </a:spcBef>
                        <a:spcAft>
                          <a:spcPts val="0"/>
                        </a:spcAft>
                        <a:buNone/>
                      </a:pPr>
                      <a:r>
                        <a:rPr lang="en"/>
                        <a:t>1100 0000</a:t>
                      </a:r>
                      <a:endParaRPr/>
                    </a:p>
                    <a:p>
                      <a:pPr indent="0" lvl="0" marL="0" rtl="0" algn="ctr">
                        <a:spcBef>
                          <a:spcPts val="0"/>
                        </a:spcBef>
                        <a:spcAft>
                          <a:spcPts val="0"/>
                        </a:spcAft>
                        <a:buNone/>
                      </a:pPr>
                      <a:r>
                        <a:rPr lang="en"/>
                        <a:t>192</a:t>
                      </a:r>
                      <a:endParaRPr/>
                    </a:p>
                  </a:txBody>
                  <a:tcPr marT="91425" marB="91425" marR="91425" marL="91425"/>
                </a:tc>
                <a:tc>
                  <a:txBody>
                    <a:bodyPr/>
                    <a:lstStyle/>
                    <a:p>
                      <a:pPr indent="0" lvl="0" marL="0" rtl="0" algn="ctr">
                        <a:spcBef>
                          <a:spcPts val="0"/>
                        </a:spcBef>
                        <a:spcAft>
                          <a:spcPts val="0"/>
                        </a:spcAft>
                        <a:buNone/>
                      </a:pPr>
                      <a:r>
                        <a:rPr lang="en"/>
                        <a:t>1010 1000</a:t>
                      </a:r>
                      <a:endParaRPr/>
                    </a:p>
                    <a:p>
                      <a:pPr indent="0" lvl="0" marL="0" rtl="0" algn="ctr">
                        <a:spcBef>
                          <a:spcPts val="0"/>
                        </a:spcBef>
                        <a:spcAft>
                          <a:spcPts val="0"/>
                        </a:spcAft>
                        <a:buNone/>
                      </a:pPr>
                      <a:r>
                        <a:rPr lang="en"/>
                        <a:t>168</a:t>
                      </a:r>
                      <a:endParaRPr/>
                    </a:p>
                  </a:txBody>
                  <a:tcPr marT="91425" marB="91425" marR="91425" marL="91425"/>
                </a:tc>
                <a:tc>
                  <a:txBody>
                    <a:bodyPr/>
                    <a:lstStyle/>
                    <a:p>
                      <a:pPr indent="0" lvl="0" marL="0" rtl="0" algn="ctr">
                        <a:spcBef>
                          <a:spcPts val="0"/>
                        </a:spcBef>
                        <a:spcAft>
                          <a:spcPts val="0"/>
                        </a:spcAft>
                        <a:buNone/>
                      </a:pPr>
                      <a:r>
                        <a:rPr lang="en"/>
                        <a:t>0110 0100</a:t>
                      </a:r>
                      <a:endParaRPr/>
                    </a:p>
                    <a:p>
                      <a:pPr indent="0" lvl="0" marL="0" rtl="0" algn="ctr">
                        <a:spcBef>
                          <a:spcPts val="0"/>
                        </a:spcBef>
                        <a:spcAft>
                          <a:spcPts val="0"/>
                        </a:spcAft>
                        <a:buNone/>
                      </a:pPr>
                      <a:r>
                        <a:rPr lang="en"/>
                        <a:t>100</a:t>
                      </a:r>
                      <a:endParaRPr/>
                    </a:p>
                  </a:txBody>
                  <a:tcPr marT="91425" marB="91425" marR="91425" marL="91425"/>
                </a:tc>
                <a:tc>
                  <a:txBody>
                    <a:bodyPr/>
                    <a:lstStyle/>
                    <a:p>
                      <a:pPr indent="0" lvl="0" marL="0" rtl="0" algn="ctr">
                        <a:spcBef>
                          <a:spcPts val="0"/>
                        </a:spcBef>
                        <a:spcAft>
                          <a:spcPts val="0"/>
                        </a:spcAft>
                        <a:buNone/>
                      </a:pPr>
                      <a:r>
                        <a:rPr lang="en"/>
                        <a:t>0</a:t>
                      </a:r>
                      <a:r>
                        <a:rPr lang="en"/>
                        <a:t>00</a:t>
                      </a:r>
                      <a:r>
                        <a:rPr lang="en">
                          <a:highlight>
                            <a:schemeClr val="accent5"/>
                          </a:highlight>
                        </a:rPr>
                        <a:t>1 1111</a:t>
                      </a:r>
                      <a:endParaRPr>
                        <a:highlight>
                          <a:schemeClr val="accent5"/>
                        </a:highlight>
                      </a:endParaRPr>
                    </a:p>
                    <a:p>
                      <a:pPr indent="0" lvl="0" marL="0" rtl="0" algn="ctr">
                        <a:spcBef>
                          <a:spcPts val="0"/>
                        </a:spcBef>
                        <a:spcAft>
                          <a:spcPts val="0"/>
                        </a:spcAft>
                        <a:buNone/>
                      </a:pPr>
                      <a:r>
                        <a:rPr lang="en"/>
                        <a:t>31</a:t>
                      </a:r>
                      <a:endParaRPr/>
                    </a:p>
                  </a:txBody>
                  <a:tcPr marT="91425" marB="91425" marR="91425" marL="91425"/>
                </a:tc>
              </a:tr>
            </a:tbl>
          </a:graphicData>
        </a:graphic>
      </p:graphicFrame>
      <p:sp>
        <p:nvSpPr>
          <p:cNvPr id="429" name="Google Shape;429;p31"/>
          <p:cNvSpPr txBox="1"/>
          <p:nvPr>
            <p:ph idx="2" type="body"/>
          </p:nvPr>
        </p:nvSpPr>
        <p:spPr>
          <a:xfrm>
            <a:off x="2901802" y="1024525"/>
            <a:ext cx="3557700" cy="57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500">
                <a:solidFill>
                  <a:srgbClr val="000000"/>
                </a:solidFill>
                <a:latin typeface="Arial"/>
                <a:ea typeface="Arial"/>
                <a:cs typeface="Arial"/>
                <a:sym typeface="Arial"/>
              </a:rPr>
              <a:t>/27 = 255.255.255.224</a:t>
            </a:r>
            <a:endParaRPr sz="1500">
              <a:latin typeface="Arial"/>
              <a:ea typeface="Arial"/>
              <a:cs typeface="Arial"/>
              <a:sym typeface="Arial"/>
            </a:endParaRPr>
          </a:p>
        </p:txBody>
      </p:sp>
      <p:sp>
        <p:nvSpPr>
          <p:cNvPr id="430" name="Google Shape;430;p31"/>
          <p:cNvSpPr txBox="1"/>
          <p:nvPr>
            <p:ph idx="2" type="body"/>
          </p:nvPr>
        </p:nvSpPr>
        <p:spPr>
          <a:xfrm>
            <a:off x="1317274" y="4258525"/>
            <a:ext cx="6054600" cy="57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500">
                <a:solidFill>
                  <a:srgbClr val="000000"/>
                </a:solidFill>
                <a:latin typeface="Arial"/>
                <a:ea typeface="Arial"/>
                <a:cs typeface="Arial"/>
                <a:sym typeface="Arial"/>
              </a:rPr>
              <a:t>192.168.100.1 , 192.168.100.2 …….. 192.168.100.30</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