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9F19-6AB4-4D42-9F01-3D0C8BEC5CE9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972E-BA82-4C25-A803-9A7AB826C5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Static testing</a:t>
            </a:r>
            <a:r>
              <a:rPr lang="en-US" dirty="0"/>
              <a:t> </a:t>
            </a:r>
            <a:r>
              <a:rPr lang="en-US" b="1" smtClean="0"/>
              <a:t>testing</a:t>
            </a:r>
            <a:r>
              <a:rPr lang="en-US" b="1" dirty="0" smtClean="0"/>
              <a:t> technique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Static testing testing technique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testing testing technique</dc:title>
  <dc:creator>user</dc:creator>
  <cp:lastModifiedBy>user</cp:lastModifiedBy>
  <cp:revision>1</cp:revision>
  <dcterms:created xsi:type="dcterms:W3CDTF">2019-09-09T14:23:31Z</dcterms:created>
  <dcterms:modified xsi:type="dcterms:W3CDTF">2019-09-09T14:24:14Z</dcterms:modified>
</cp:coreProperties>
</file>