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F71D1-4219-4027-A270-B387E4A9ABE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C259-A2C2-40AF-9F40-D6D603B4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DC259-A2C2-40AF-9F40-D6D603B45F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0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5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C16C5-4787-429D-9681-E9FDAD10EB9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8175FB-9CB9-47C8-B790-0FF566A9B5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33FD-0EF8-42E3-A690-9460FA055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LSEG LiveOps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BDF99-431D-4FC0-8273-4C180C502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0449" y="5627076"/>
            <a:ext cx="4021007" cy="428625"/>
          </a:xfrm>
        </p:spPr>
        <p:txBody>
          <a:bodyPr>
            <a:normAutofit/>
          </a:bodyPr>
          <a:lstStyle/>
          <a:p>
            <a:r>
              <a:rPr lang="en-US" sz="2000" cap="none" dirty="0"/>
              <a:t>By: Nimeshika Ranasinghe</a:t>
            </a:r>
          </a:p>
        </p:txBody>
      </p:sp>
    </p:spTree>
    <p:extLst>
      <p:ext uri="{BB962C8B-B14F-4D97-AF65-F5344CB8AC3E}">
        <p14:creationId xmlns:p14="http://schemas.microsoft.com/office/powerpoint/2010/main" val="14512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4222"/>
            <a:ext cx="4998720" cy="374487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GB" dirty="0"/>
              <a:t>Systematic approach to high quality IT service delivery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GB" dirty="0"/>
              <a:t>Documented best practice for IT Service Management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GB" dirty="0"/>
              <a:t>Provides common language with well-defined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862C6-73FD-4BD9-ABA9-B73AE158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70" y="611293"/>
            <a:ext cx="5401993" cy="544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an Application Support Engineer for a Production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5520"/>
            <a:ext cx="10058400" cy="3613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&amp; analysis of user requirement for minor enhancements.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Ensure that all operational responsibilities are performed including monitoring systems and deploying releases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 business performance and strategy by taking responsible for using technology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Responsible for ensuring new users of an application have a smooth onboarding process</a:t>
            </a:r>
          </a:p>
        </p:txBody>
      </p:sp>
    </p:spTree>
    <p:extLst>
      <p:ext uri="{BB962C8B-B14F-4D97-AF65-F5344CB8AC3E}">
        <p14:creationId xmlns:p14="http://schemas.microsoft.com/office/powerpoint/2010/main" val="23200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ED6A-54D8-4413-9F73-A1FDE0CB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488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3226-0465-43CC-8E0C-84A1A717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D2E1-B1E5-4A4E-B743-5D887050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0492"/>
            <a:ext cx="10058400" cy="36886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Educational Background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Graduated from SLIIT with a </a:t>
            </a:r>
            <a:r>
              <a:rPr lang="en-US" sz="2000" dirty="0" err="1"/>
              <a:t>B.Sc</a:t>
            </a:r>
            <a:r>
              <a:rPr lang="en-US" sz="2000" dirty="0"/>
              <a:t> (Special) (Hons) Degree in 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Following RHCSA certification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Experience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Worked as a Information Security inter  for CDB Finance for 3 moths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Working for MIT as TechOps intern for 8 months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Interested in scripting and working in Linux environment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Interest in social volunteer works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FAVORITE SUPER HERO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2357"/>
            <a:ext cx="10058400" cy="3716736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Felicity Smoak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Actor in Arrow TV Series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Real World name - Emily Bett Rickards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Master mind in technical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Focus on what she doing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way she acts in critical situations – Calmness, Getting right Decisions </a:t>
            </a:r>
          </a:p>
        </p:txBody>
      </p:sp>
    </p:spTree>
    <p:extLst>
      <p:ext uri="{BB962C8B-B14F-4D97-AF65-F5344CB8AC3E}">
        <p14:creationId xmlns:p14="http://schemas.microsoft.com/office/powerpoint/2010/main" val="129559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Millennium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0154"/>
            <a:ext cx="5458265" cy="375894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Founded by Tony Weerasinghe in 1996  as a systems integrator and Sun Microsystems authorized reseller.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Later moved to specializes in electronic trading systems, systems integration services including IT infrastructure and consultation services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Since 2009 it works under LSEG by providing agile, efficient IT solution for group's business while sells and licenses technology over 30 capital markets.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32601-D139-4637-AE2C-C681A4C56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48" y="3203331"/>
            <a:ext cx="4066032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2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DFCDA2-F96C-48BF-9CB0-3C2AA5312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3929994"/>
            <a:ext cx="4192172" cy="2254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London Stock Exchange Group (LSEG)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8629"/>
            <a:ext cx="10058400" cy="2848672"/>
          </a:xfrm>
        </p:spPr>
        <p:txBody>
          <a:bodyPr>
            <a:normAutofit/>
          </a:bodyPr>
          <a:lstStyle/>
          <a:p>
            <a:pPr latinLnBrk="1">
              <a:buFont typeface="Wingdings" panose="05000000000000000000" pitchFamily="2" charset="2"/>
              <a:buChar char="q"/>
            </a:pPr>
            <a:r>
              <a:rPr lang="en-US" dirty="0"/>
              <a:t>An international markets infrastructure business which was created in 2007 October by London Stock Exchange merging with Milan Stock Exchange, </a:t>
            </a:r>
            <a:r>
              <a:rPr lang="en-US" dirty="0" err="1"/>
              <a:t>Borsa</a:t>
            </a:r>
            <a:r>
              <a:rPr lang="en-US" dirty="0"/>
              <a:t> </a:t>
            </a:r>
            <a:r>
              <a:rPr lang="en-US" dirty="0" err="1"/>
              <a:t>Italiana</a:t>
            </a:r>
            <a:r>
              <a:rPr lang="en-US" dirty="0"/>
              <a:t>.</a:t>
            </a:r>
          </a:p>
          <a:p>
            <a:pPr latinLnBrk="1">
              <a:buFont typeface="Wingdings" panose="05000000000000000000" pitchFamily="2" charset="2"/>
              <a:buChar char="q"/>
            </a:pPr>
            <a:r>
              <a:rPr lang="en-US" dirty="0"/>
              <a:t>Diversified global business focuses on capital formation, intellectual property and risk and balance sheet management.</a:t>
            </a:r>
          </a:p>
          <a:p>
            <a:pPr latinLnBrk="1">
              <a:buFont typeface="Wingdings" panose="05000000000000000000" pitchFamily="2" charset="2"/>
              <a:buChar char="q"/>
            </a:pPr>
            <a:r>
              <a:rPr lang="en-US" dirty="0"/>
              <a:t>Leading developer and operator of high performance technology solutions, including trading, market surveillance and post trade systems for over 40 organizations and exchanges.</a:t>
            </a:r>
          </a:p>
          <a:p>
            <a:pPr latinLnBrk="1">
              <a:buFont typeface="Wingdings" panose="05000000000000000000" pitchFamily="2" charset="2"/>
              <a:buChar char="q"/>
            </a:pPr>
            <a:r>
              <a:rPr lang="en-US" dirty="0"/>
              <a:t>MIT is under LSEG Technology.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B05EA4-5A53-457F-B0F2-E82C10332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224" y="4839864"/>
            <a:ext cx="3333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9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8524"/>
            <a:ext cx="10058400" cy="7627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3600" b="1" dirty="0">
                <a:solidFill>
                  <a:srgbClr val="0070C0"/>
                </a:solidFill>
              </a:rPr>
              <a:t>Capital 		       + 		 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882FF-3B3D-4321-97EB-4BB172CF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90" y="2546064"/>
            <a:ext cx="5022790" cy="2636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68DE8-A71E-4642-9FA3-159CC34D6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4" y="2316625"/>
            <a:ext cx="4350474" cy="280401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143F2-E8B2-4986-ADCF-1AFD160F3B71}"/>
              </a:ext>
            </a:extLst>
          </p:cNvPr>
          <p:cNvSpPr txBox="1">
            <a:spLocks/>
          </p:cNvSpPr>
          <p:nvPr/>
        </p:nvSpPr>
        <p:spPr>
          <a:xfrm>
            <a:off x="1066800" y="5528742"/>
            <a:ext cx="10058400" cy="7003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Place where money is exchanged between people who have excess of it, to those who are in deficit.</a:t>
            </a:r>
          </a:p>
        </p:txBody>
      </p:sp>
    </p:spTree>
    <p:extLst>
      <p:ext uri="{BB962C8B-B14F-4D97-AF65-F5344CB8AC3E}">
        <p14:creationId xmlns:p14="http://schemas.microsoft.com/office/powerpoint/2010/main" val="330621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24C8-A64C-45DF-8A0B-BD743BF7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Continue Capital Market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5C3A-66C3-4315-80BE-E5E88FA1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5481"/>
            <a:ext cx="10058400" cy="4404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part of financial system which is concerned with raising capital funds by dealing in Shares, Bonds and other long-term investments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market where Investment instruments like Bonds, equities and mortgages are traded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Functions of capital market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Mobilization of Savings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Capital 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Speed up Economic Growth and Development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Proper regulation of funds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Provision of investment Avenue</a:t>
            </a:r>
          </a:p>
        </p:txBody>
      </p:sp>
    </p:spTree>
    <p:extLst>
      <p:ext uri="{BB962C8B-B14F-4D97-AF65-F5344CB8AC3E}">
        <p14:creationId xmlns:p14="http://schemas.microsoft.com/office/powerpoint/2010/main" val="79184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LSEG LiveOps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Provide level 2 technical advice and risk assessment based on knowledge of applications, &amp; underlying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 ownership of operational live service issues and drive their resolution in order to reduce the number of recurring technical issues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Ensure changes are correctly impact assessed and implemented successfully within the agreed Service Levels</a:t>
            </a:r>
          </a:p>
        </p:txBody>
      </p:sp>
    </p:spTree>
    <p:extLst>
      <p:ext uri="{BB962C8B-B14F-4D97-AF65-F5344CB8AC3E}">
        <p14:creationId xmlns:p14="http://schemas.microsoft.com/office/powerpoint/2010/main" val="45614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96F-CB9E-4CB0-A9B0-2F5AEC92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ISO/IEC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7078-3B4D-46FA-BD14-A5FB2781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1720"/>
            <a:ext cx="10058400" cy="35373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international Standard for best practice in IT Service Management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Provides a set of standardized requirements for an ITSMS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Why ISO 20000?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Ensure the effective running and delivery of IT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Continually improve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Drive customer focus</a:t>
            </a:r>
          </a:p>
        </p:txBody>
      </p:sp>
    </p:spTree>
    <p:extLst>
      <p:ext uri="{BB962C8B-B14F-4D97-AF65-F5344CB8AC3E}">
        <p14:creationId xmlns:p14="http://schemas.microsoft.com/office/powerpoint/2010/main" val="3793739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</TotalTime>
  <Words>510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Retrospect</vt:lpstr>
      <vt:lpstr>LSEG LiveOps</vt:lpstr>
      <vt:lpstr>MY SELF</vt:lpstr>
      <vt:lpstr>MY FAVORITE SUPER HERO</vt:lpstr>
      <vt:lpstr>Millennium IT</vt:lpstr>
      <vt:lpstr>London Stock Exchange Group (LSEG)</vt:lpstr>
      <vt:lpstr>Capital Markets</vt:lpstr>
      <vt:lpstr> Continue Capital Market ...</vt:lpstr>
      <vt:lpstr>LSEG LiveOps</vt:lpstr>
      <vt:lpstr>ISO/IEC 20000</vt:lpstr>
      <vt:lpstr>ITIL</vt:lpstr>
      <vt:lpstr>Importance of an Application Support Engineer for a Production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LSEG LiveOps</dc:title>
  <dc:creator>Nimeshika Ranasinghe</dc:creator>
  <cp:lastModifiedBy>Nimeshika Ranasinghe</cp:lastModifiedBy>
  <cp:revision>15</cp:revision>
  <dcterms:created xsi:type="dcterms:W3CDTF">2019-03-24T21:40:18Z</dcterms:created>
  <dcterms:modified xsi:type="dcterms:W3CDTF">2019-03-25T04:51:38Z</dcterms:modified>
</cp:coreProperties>
</file>