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7"/>
  </p:notesMasterIdLst>
  <p:sldIdLst>
    <p:sldId id="26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73" r:id="rId10"/>
    <p:sldId id="272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5179" autoAdjust="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B6A12-71C7-478A-9DF8-1B027E1822F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6E406F-0981-43DF-8A83-E8380599EA1D}">
      <dgm:prSet phldrT="[Text]" custT="1"/>
      <dgm:spPr/>
      <dgm:t>
        <a:bodyPr/>
        <a:lstStyle/>
        <a:p>
          <a:r>
            <a: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Hardware Requirements</a:t>
          </a:r>
          <a:endParaRPr lang="en-GB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76E5AF-D29A-4209-9419-E8AB054289BC}" type="parTrans" cxnId="{4853CE6A-944C-4A5E-A8FB-6E8C282CCD54}">
      <dgm:prSet/>
      <dgm:spPr/>
      <dgm:t>
        <a:bodyPr/>
        <a:lstStyle/>
        <a:p>
          <a:endParaRPr lang="en-GB"/>
        </a:p>
      </dgm:t>
    </dgm:pt>
    <dgm:pt modelId="{FDDD9BFD-60D9-46DE-8D71-50C53FA82A3B}" type="sibTrans" cxnId="{4853CE6A-944C-4A5E-A8FB-6E8C282CCD54}">
      <dgm:prSet/>
      <dgm:spPr/>
      <dgm:t>
        <a:bodyPr/>
        <a:lstStyle/>
        <a:p>
          <a:endParaRPr lang="en-GB"/>
        </a:p>
      </dgm:t>
    </dgm:pt>
    <dgm:pt modelId="{EBA54EF2-ECEF-4E6C-A3FB-E29529E6804A}">
      <dgm:prSet phldrT="[Text]" custT="1"/>
      <dgm:spPr/>
      <dgm:t>
        <a:bodyPr/>
        <a:lstStyle/>
        <a:p>
          <a:r>
            <a: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Hard Drive Space :-   At least 2.0 GB free space</a:t>
          </a:r>
          <a:endParaRPr lang="en-GB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07A41C-B7F8-41A0-86FF-84CD5B5DD000}" type="parTrans" cxnId="{92A8E72B-9A35-4A8F-BF4C-5F239EED8D5F}">
      <dgm:prSet/>
      <dgm:spPr/>
      <dgm:t>
        <a:bodyPr/>
        <a:lstStyle/>
        <a:p>
          <a:endParaRPr lang="en-GB"/>
        </a:p>
      </dgm:t>
    </dgm:pt>
    <dgm:pt modelId="{2E8CA157-084B-49B9-A11E-B31971B730E1}" type="sibTrans" cxnId="{92A8E72B-9A35-4A8F-BF4C-5F239EED8D5F}">
      <dgm:prSet/>
      <dgm:spPr/>
      <dgm:t>
        <a:bodyPr/>
        <a:lstStyle/>
        <a:p>
          <a:endParaRPr lang="en-GB"/>
        </a:p>
      </dgm:t>
    </dgm:pt>
    <dgm:pt modelId="{96E6A22F-1916-42BD-8F2E-6A6051493C28}">
      <dgm:prSet phldrT="[Text]" custT="1"/>
      <dgm:spPr/>
      <dgm:t>
        <a:bodyPr/>
        <a:lstStyle/>
        <a:p>
          <a:r>
            <a: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Screen Resolution :-	1024 x 768 pixel minimum resolution required</a:t>
          </a:r>
          <a:endParaRPr lang="en-GB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B09BC5-3E52-4013-8563-284B9C17A9F5}" type="parTrans" cxnId="{66564D86-02E4-4AA9-BBF6-88DAB7F19D43}">
      <dgm:prSet/>
      <dgm:spPr/>
      <dgm:t>
        <a:bodyPr/>
        <a:lstStyle/>
        <a:p>
          <a:endParaRPr lang="en-GB"/>
        </a:p>
      </dgm:t>
    </dgm:pt>
    <dgm:pt modelId="{29510805-146C-4306-AC84-4F2134C60DEE}" type="sibTrans" cxnId="{66564D86-02E4-4AA9-BBF6-88DAB7F19D43}">
      <dgm:prSet/>
      <dgm:spPr/>
      <dgm:t>
        <a:bodyPr/>
        <a:lstStyle/>
        <a:p>
          <a:endParaRPr lang="en-GB"/>
        </a:p>
      </dgm:t>
    </dgm:pt>
    <dgm:pt modelId="{68B071F1-3F93-4285-A4B7-18FA43E40E43}">
      <dgm:prSet phldrT="[Text]" custT="1"/>
      <dgm:spPr/>
      <dgm:t>
        <a:bodyPr/>
        <a:lstStyle/>
        <a:p>
          <a:r>
            <a: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Software Requirements </a:t>
          </a:r>
          <a:endParaRPr lang="en-GB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552785-C745-4F10-BE3C-6C460F8DF147}" type="parTrans" cxnId="{D955F084-6EB6-4593-B318-4BDBA8A718D0}">
      <dgm:prSet/>
      <dgm:spPr/>
      <dgm:t>
        <a:bodyPr/>
        <a:lstStyle/>
        <a:p>
          <a:endParaRPr lang="en-GB"/>
        </a:p>
      </dgm:t>
    </dgm:pt>
    <dgm:pt modelId="{836C239E-BD78-42D8-8244-FA82EF35CD0E}" type="sibTrans" cxnId="{D955F084-6EB6-4593-B318-4BDBA8A718D0}">
      <dgm:prSet/>
      <dgm:spPr/>
      <dgm:t>
        <a:bodyPr/>
        <a:lstStyle/>
        <a:p>
          <a:endParaRPr lang="en-GB"/>
        </a:p>
      </dgm:t>
    </dgm:pt>
    <dgm:pt modelId="{000AC9AD-7CFF-40F8-9F9B-FEDE624296E4}">
      <dgm:prSet phldrT="[Text]" custT="1"/>
      <dgm:spPr/>
      <dgm:t>
        <a:bodyPr/>
        <a:lstStyle/>
        <a:p>
          <a:pPr algn="l"/>
          <a:endParaRPr lang="en-GB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0E5EEA-3F16-435F-91B2-CBBC20A2793C}" type="parTrans" cxnId="{547F2CC2-0059-4D41-A7EF-2E44DCE5A506}">
      <dgm:prSet/>
      <dgm:spPr/>
      <dgm:t>
        <a:bodyPr/>
        <a:lstStyle/>
        <a:p>
          <a:endParaRPr lang="en-GB"/>
        </a:p>
      </dgm:t>
    </dgm:pt>
    <dgm:pt modelId="{F330A335-DA00-48F1-844D-26FBF983E925}" type="sibTrans" cxnId="{547F2CC2-0059-4D41-A7EF-2E44DCE5A506}">
      <dgm:prSet/>
      <dgm:spPr/>
      <dgm:t>
        <a:bodyPr/>
        <a:lstStyle/>
        <a:p>
          <a:endParaRPr lang="en-GB"/>
        </a:p>
      </dgm:t>
    </dgm:pt>
    <dgm:pt modelId="{E7FE22CE-9D7D-4214-B7A2-188825391689}">
      <dgm:prSet phldrT="[Text]" custT="1"/>
      <dgm:spPr/>
      <dgm:t>
        <a:bodyPr/>
        <a:lstStyle/>
        <a:p>
          <a:pPr algn="just"/>
          <a:r>
            <a: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Java runtime environment 8</a:t>
          </a:r>
          <a:endParaRPr lang="en-GB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5B7D8F-0711-4634-ABFB-C01F7F240820}" type="parTrans" cxnId="{6B5EAF93-9294-45BA-9B68-709B50E73779}">
      <dgm:prSet/>
      <dgm:spPr/>
      <dgm:t>
        <a:bodyPr/>
        <a:lstStyle/>
        <a:p>
          <a:endParaRPr lang="en-GB"/>
        </a:p>
      </dgm:t>
    </dgm:pt>
    <dgm:pt modelId="{E8547BF0-E5E3-453F-8880-1AAD9706EE65}" type="sibTrans" cxnId="{6B5EAF93-9294-45BA-9B68-709B50E73779}">
      <dgm:prSet/>
      <dgm:spPr/>
      <dgm:t>
        <a:bodyPr/>
        <a:lstStyle/>
        <a:p>
          <a:endParaRPr lang="en-GB"/>
        </a:p>
      </dgm:t>
    </dgm:pt>
    <dgm:pt modelId="{D8C0616A-FEDC-42C8-B8A9-F2E3C31349CD}">
      <dgm:prSet phldrT="[Text]"/>
      <dgm:spPr/>
      <dgm:t>
        <a:bodyPr/>
        <a:lstStyle/>
        <a:p>
          <a:pPr algn="l"/>
          <a:endParaRPr lang="en-GB" sz="1800" dirty="0"/>
        </a:p>
      </dgm:t>
    </dgm:pt>
    <dgm:pt modelId="{DD34A01F-FA28-4A47-9F03-98E14108A2EB}" type="parTrans" cxnId="{3174F196-E0AA-4F75-A0B1-6D40AA09AF79}">
      <dgm:prSet/>
      <dgm:spPr/>
      <dgm:t>
        <a:bodyPr/>
        <a:lstStyle/>
        <a:p>
          <a:endParaRPr lang="en-GB"/>
        </a:p>
      </dgm:t>
    </dgm:pt>
    <dgm:pt modelId="{1E5E7780-A8B4-4FD9-A13C-B6EA1DD8C277}" type="sibTrans" cxnId="{3174F196-E0AA-4F75-A0B1-6D40AA09AF79}">
      <dgm:prSet/>
      <dgm:spPr/>
      <dgm:t>
        <a:bodyPr/>
        <a:lstStyle/>
        <a:p>
          <a:endParaRPr lang="en-GB"/>
        </a:p>
      </dgm:t>
    </dgm:pt>
    <dgm:pt modelId="{DF08078D-9DA0-46EB-B252-8F693D9BE317}">
      <dgm:prSet phldrT="[Text]" custT="1"/>
      <dgm:spPr/>
      <dgm:t>
        <a:bodyPr/>
        <a:lstStyle/>
        <a:p>
          <a:pPr algn="l"/>
          <a:r>
            <a: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Operating System : Any Windows Linux or Mac platform</a:t>
          </a:r>
          <a:endParaRPr lang="en-GB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B87202-9F67-48A0-8276-F984C6905D8E}" type="parTrans" cxnId="{7C821511-110C-4EDC-823E-A218564BB0C1}">
      <dgm:prSet/>
      <dgm:spPr/>
      <dgm:t>
        <a:bodyPr/>
        <a:lstStyle/>
        <a:p>
          <a:endParaRPr lang="en-GB"/>
        </a:p>
      </dgm:t>
    </dgm:pt>
    <dgm:pt modelId="{3A941F57-7E58-434D-B2BD-80B09081AC09}" type="sibTrans" cxnId="{7C821511-110C-4EDC-823E-A218564BB0C1}">
      <dgm:prSet/>
      <dgm:spPr/>
      <dgm:t>
        <a:bodyPr/>
        <a:lstStyle/>
        <a:p>
          <a:endParaRPr lang="en-GB"/>
        </a:p>
      </dgm:t>
    </dgm:pt>
    <dgm:pt modelId="{F5179577-16BF-42D5-82C6-55ACFBAAA216}">
      <dgm:prSet phldrT="[Text]" custT="1"/>
      <dgm:spPr/>
      <dgm:t>
        <a:bodyPr/>
        <a:lstStyle/>
        <a:p>
          <a:r>
            <a:rPr lang="en-GB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Processor :-     1.5 </a:t>
          </a:r>
          <a:r>
            <a:rPr lang="en-GB" sz="18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Ghz</a:t>
          </a:r>
          <a:r>
            <a:rPr lang="en-GB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Intel Pentium or Better</a:t>
          </a:r>
          <a:endParaRPr lang="en-GB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011D17-545D-482C-84E1-2A0A321ECC81}" type="parTrans" cxnId="{6A1D4FF5-0AAE-4936-AC52-0E58C4942EF4}">
      <dgm:prSet/>
      <dgm:spPr/>
      <dgm:t>
        <a:bodyPr/>
        <a:lstStyle/>
        <a:p>
          <a:endParaRPr lang="en-US"/>
        </a:p>
      </dgm:t>
    </dgm:pt>
    <dgm:pt modelId="{D62D4BD8-EB9A-4CEC-BBBA-86B901695A18}" type="sibTrans" cxnId="{6A1D4FF5-0AAE-4936-AC52-0E58C4942EF4}">
      <dgm:prSet/>
      <dgm:spPr/>
      <dgm:t>
        <a:bodyPr/>
        <a:lstStyle/>
        <a:p>
          <a:endParaRPr lang="en-US"/>
        </a:p>
      </dgm:t>
    </dgm:pt>
    <dgm:pt modelId="{531E1A35-5B25-47C8-B2C8-BA6EC5AE4BCA}">
      <dgm:prSet phldrT="[Text]" custT="1"/>
      <dgm:spPr/>
      <dgm:t>
        <a:bodyPr/>
        <a:lstStyle/>
        <a:p>
          <a:pPr algn="l"/>
          <a:r>
            <a: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My SQL community server 5.5 or higher.</a:t>
          </a:r>
          <a:endParaRPr lang="en-GB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AE258B-0E47-4CE0-8DEB-56BD7E0202B9}" type="parTrans" cxnId="{C4A64527-03D1-47A3-8A67-E82AC6FA262C}">
      <dgm:prSet/>
      <dgm:spPr/>
      <dgm:t>
        <a:bodyPr/>
        <a:lstStyle/>
        <a:p>
          <a:endParaRPr lang="en-US"/>
        </a:p>
      </dgm:t>
    </dgm:pt>
    <dgm:pt modelId="{7404E8F0-B09C-4755-B5D0-1F66422A647E}" type="sibTrans" cxnId="{C4A64527-03D1-47A3-8A67-E82AC6FA262C}">
      <dgm:prSet/>
      <dgm:spPr/>
      <dgm:t>
        <a:bodyPr/>
        <a:lstStyle/>
        <a:p>
          <a:endParaRPr lang="en-US"/>
        </a:p>
      </dgm:t>
    </dgm:pt>
    <dgm:pt modelId="{803E328F-3873-450D-BB61-63CF557FAE9F}" type="pres">
      <dgm:prSet presAssocID="{88CB6A12-71C7-478A-9DF8-1B027E1822F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502B999-BD21-4447-BA40-071AC3BD0E9C}" type="pres">
      <dgm:prSet presAssocID="{546E406F-0981-43DF-8A83-E8380599EA1D}" presName="linNode" presStyleCnt="0"/>
      <dgm:spPr/>
    </dgm:pt>
    <dgm:pt modelId="{230EBC10-7667-40BC-9DC2-2D0905E351F5}" type="pres">
      <dgm:prSet presAssocID="{546E406F-0981-43DF-8A83-E8380599EA1D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07DF03-EB51-4DB5-BC74-1396ED03B4AB}" type="pres">
      <dgm:prSet presAssocID="{546E406F-0981-43DF-8A83-E8380599EA1D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CADB63-4498-4982-900B-9EC20AFFFAF3}" type="pres">
      <dgm:prSet presAssocID="{FDDD9BFD-60D9-46DE-8D71-50C53FA82A3B}" presName="spacing" presStyleCnt="0"/>
      <dgm:spPr/>
    </dgm:pt>
    <dgm:pt modelId="{25728C2B-706F-4850-946E-EADB50EAC455}" type="pres">
      <dgm:prSet presAssocID="{68B071F1-3F93-4285-A4B7-18FA43E40E43}" presName="linNode" presStyleCnt="0"/>
      <dgm:spPr/>
    </dgm:pt>
    <dgm:pt modelId="{4673A29D-0168-4EC8-8110-1FD58A732C3E}" type="pres">
      <dgm:prSet presAssocID="{68B071F1-3F93-4285-A4B7-18FA43E40E4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783DC-97CA-4D09-97DD-9642ADE5490E}" type="pres">
      <dgm:prSet presAssocID="{68B071F1-3F93-4285-A4B7-18FA43E40E4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C766373-2D21-43A7-8675-EF4B5AF5C3E4}" type="presOf" srcId="{531E1A35-5B25-47C8-B2C8-BA6EC5AE4BCA}" destId="{96E783DC-97CA-4D09-97DD-9642ADE5490E}" srcOrd="0" destOrd="3" presId="urn:microsoft.com/office/officeart/2005/8/layout/vList6"/>
    <dgm:cxn modelId="{6A1D4FF5-0AAE-4936-AC52-0E58C4942EF4}" srcId="{546E406F-0981-43DF-8A83-E8380599EA1D}" destId="{F5179577-16BF-42D5-82C6-55ACFBAAA216}" srcOrd="2" destOrd="0" parTransId="{B8011D17-545D-482C-84E1-2A0A321ECC81}" sibTransId="{D62D4BD8-EB9A-4CEC-BBBA-86B901695A18}"/>
    <dgm:cxn modelId="{CA719353-3AC7-4D83-9A82-4FF9F91F57E3}" type="presOf" srcId="{000AC9AD-7CFF-40F8-9F9B-FEDE624296E4}" destId="{96E783DC-97CA-4D09-97DD-9642ADE5490E}" srcOrd="0" destOrd="0" presId="urn:microsoft.com/office/officeart/2005/8/layout/vList6"/>
    <dgm:cxn modelId="{0508B7F8-C7D0-4E57-B0D6-494035BBD078}" type="presOf" srcId="{88CB6A12-71C7-478A-9DF8-1B027E1822FC}" destId="{803E328F-3873-450D-BB61-63CF557FAE9F}" srcOrd="0" destOrd="0" presId="urn:microsoft.com/office/officeart/2005/8/layout/vList6"/>
    <dgm:cxn modelId="{6B5EAF93-9294-45BA-9B68-709B50E73779}" srcId="{68B071F1-3F93-4285-A4B7-18FA43E40E43}" destId="{E7FE22CE-9D7D-4214-B7A2-188825391689}" srcOrd="1" destOrd="0" parTransId="{C65B7D8F-0711-4634-ABFB-C01F7F240820}" sibTransId="{E8547BF0-E5E3-453F-8880-1AAD9706EE65}"/>
    <dgm:cxn modelId="{0F688798-A766-4D3D-A0E7-D2383D98D1E4}" type="presOf" srcId="{EBA54EF2-ECEF-4E6C-A3FB-E29529E6804A}" destId="{1407DF03-EB51-4DB5-BC74-1396ED03B4AB}" srcOrd="0" destOrd="0" presId="urn:microsoft.com/office/officeart/2005/8/layout/vList6"/>
    <dgm:cxn modelId="{F90FE7A5-FD2E-45AE-B5BB-28A8C50A44B0}" type="presOf" srcId="{F5179577-16BF-42D5-82C6-55ACFBAAA216}" destId="{1407DF03-EB51-4DB5-BC74-1396ED03B4AB}" srcOrd="0" destOrd="2" presId="urn:microsoft.com/office/officeart/2005/8/layout/vList6"/>
    <dgm:cxn modelId="{F8CFBED3-B9A1-4AE9-9080-8184003C9FE6}" type="presOf" srcId="{E7FE22CE-9D7D-4214-B7A2-188825391689}" destId="{96E783DC-97CA-4D09-97DD-9642ADE5490E}" srcOrd="0" destOrd="1" presId="urn:microsoft.com/office/officeart/2005/8/layout/vList6"/>
    <dgm:cxn modelId="{4853CE6A-944C-4A5E-A8FB-6E8C282CCD54}" srcId="{88CB6A12-71C7-478A-9DF8-1B027E1822FC}" destId="{546E406F-0981-43DF-8A83-E8380599EA1D}" srcOrd="0" destOrd="0" parTransId="{9076E5AF-D29A-4209-9419-E8AB054289BC}" sibTransId="{FDDD9BFD-60D9-46DE-8D71-50C53FA82A3B}"/>
    <dgm:cxn modelId="{9852104C-9523-4BEC-923E-737E2DF736D8}" type="presOf" srcId="{96E6A22F-1916-42BD-8F2E-6A6051493C28}" destId="{1407DF03-EB51-4DB5-BC74-1396ED03B4AB}" srcOrd="0" destOrd="1" presId="urn:microsoft.com/office/officeart/2005/8/layout/vList6"/>
    <dgm:cxn modelId="{D955F084-6EB6-4593-B318-4BDBA8A718D0}" srcId="{88CB6A12-71C7-478A-9DF8-1B027E1822FC}" destId="{68B071F1-3F93-4285-A4B7-18FA43E40E43}" srcOrd="1" destOrd="0" parTransId="{FE552785-C745-4F10-BE3C-6C460F8DF147}" sibTransId="{836C239E-BD78-42D8-8244-FA82EF35CD0E}"/>
    <dgm:cxn modelId="{7C821511-110C-4EDC-823E-A218564BB0C1}" srcId="{68B071F1-3F93-4285-A4B7-18FA43E40E43}" destId="{DF08078D-9DA0-46EB-B252-8F693D9BE317}" srcOrd="2" destOrd="0" parTransId="{9CB87202-9F67-48A0-8276-F984C6905D8E}" sibTransId="{3A941F57-7E58-434D-B2BD-80B09081AC09}"/>
    <dgm:cxn modelId="{625F3D4A-5633-49C8-A2B0-6744AF15DC82}" type="presOf" srcId="{68B071F1-3F93-4285-A4B7-18FA43E40E43}" destId="{4673A29D-0168-4EC8-8110-1FD58A732C3E}" srcOrd="0" destOrd="0" presId="urn:microsoft.com/office/officeart/2005/8/layout/vList6"/>
    <dgm:cxn modelId="{B7656275-4F1E-4C72-A068-67ACF09A39FE}" type="presOf" srcId="{546E406F-0981-43DF-8A83-E8380599EA1D}" destId="{230EBC10-7667-40BC-9DC2-2D0905E351F5}" srcOrd="0" destOrd="0" presId="urn:microsoft.com/office/officeart/2005/8/layout/vList6"/>
    <dgm:cxn modelId="{6CEAEA76-7562-482A-80A0-F88CDC4A0C8A}" type="presOf" srcId="{D8C0616A-FEDC-42C8-B8A9-F2E3C31349CD}" destId="{96E783DC-97CA-4D09-97DD-9642ADE5490E}" srcOrd="0" destOrd="4" presId="urn:microsoft.com/office/officeart/2005/8/layout/vList6"/>
    <dgm:cxn modelId="{66564D86-02E4-4AA9-BBF6-88DAB7F19D43}" srcId="{546E406F-0981-43DF-8A83-E8380599EA1D}" destId="{96E6A22F-1916-42BD-8F2E-6A6051493C28}" srcOrd="1" destOrd="0" parTransId="{07B09BC5-3E52-4013-8563-284B9C17A9F5}" sibTransId="{29510805-146C-4306-AC84-4F2134C60DEE}"/>
    <dgm:cxn modelId="{F7CF2024-6DAE-451B-979F-9902E8931515}" type="presOf" srcId="{DF08078D-9DA0-46EB-B252-8F693D9BE317}" destId="{96E783DC-97CA-4D09-97DD-9642ADE5490E}" srcOrd="0" destOrd="2" presId="urn:microsoft.com/office/officeart/2005/8/layout/vList6"/>
    <dgm:cxn modelId="{547F2CC2-0059-4D41-A7EF-2E44DCE5A506}" srcId="{68B071F1-3F93-4285-A4B7-18FA43E40E43}" destId="{000AC9AD-7CFF-40F8-9F9B-FEDE624296E4}" srcOrd="0" destOrd="0" parTransId="{D60E5EEA-3F16-435F-91B2-CBBC20A2793C}" sibTransId="{F330A335-DA00-48F1-844D-26FBF983E925}"/>
    <dgm:cxn modelId="{C4A64527-03D1-47A3-8A67-E82AC6FA262C}" srcId="{68B071F1-3F93-4285-A4B7-18FA43E40E43}" destId="{531E1A35-5B25-47C8-B2C8-BA6EC5AE4BCA}" srcOrd="3" destOrd="0" parTransId="{CDAE258B-0E47-4CE0-8DEB-56BD7E0202B9}" sibTransId="{7404E8F0-B09C-4755-B5D0-1F66422A647E}"/>
    <dgm:cxn modelId="{92A8E72B-9A35-4A8F-BF4C-5F239EED8D5F}" srcId="{546E406F-0981-43DF-8A83-E8380599EA1D}" destId="{EBA54EF2-ECEF-4E6C-A3FB-E29529E6804A}" srcOrd="0" destOrd="0" parTransId="{8307A41C-B7F8-41A0-86FF-84CD5B5DD000}" sibTransId="{2E8CA157-084B-49B9-A11E-B31971B730E1}"/>
    <dgm:cxn modelId="{3174F196-E0AA-4F75-A0B1-6D40AA09AF79}" srcId="{68B071F1-3F93-4285-A4B7-18FA43E40E43}" destId="{D8C0616A-FEDC-42C8-B8A9-F2E3C31349CD}" srcOrd="4" destOrd="0" parTransId="{DD34A01F-FA28-4A47-9F03-98E14108A2EB}" sibTransId="{1E5E7780-A8B4-4FD9-A13C-B6EA1DD8C277}"/>
    <dgm:cxn modelId="{40936B74-8435-45FC-A412-6F832C34F6F7}" type="presParOf" srcId="{803E328F-3873-450D-BB61-63CF557FAE9F}" destId="{3502B999-BD21-4447-BA40-071AC3BD0E9C}" srcOrd="0" destOrd="0" presId="urn:microsoft.com/office/officeart/2005/8/layout/vList6"/>
    <dgm:cxn modelId="{D93746F3-A07D-40BF-BDDA-2CAC0AD3550C}" type="presParOf" srcId="{3502B999-BD21-4447-BA40-071AC3BD0E9C}" destId="{230EBC10-7667-40BC-9DC2-2D0905E351F5}" srcOrd="0" destOrd="0" presId="urn:microsoft.com/office/officeart/2005/8/layout/vList6"/>
    <dgm:cxn modelId="{6BAB0AEE-F5D6-4D89-AFF1-BA032338ACDB}" type="presParOf" srcId="{3502B999-BD21-4447-BA40-071AC3BD0E9C}" destId="{1407DF03-EB51-4DB5-BC74-1396ED03B4AB}" srcOrd="1" destOrd="0" presId="urn:microsoft.com/office/officeart/2005/8/layout/vList6"/>
    <dgm:cxn modelId="{C26B84C3-3E4C-4F57-AB11-6E468D6F4AD9}" type="presParOf" srcId="{803E328F-3873-450D-BB61-63CF557FAE9F}" destId="{93CADB63-4498-4982-900B-9EC20AFFFAF3}" srcOrd="1" destOrd="0" presId="urn:microsoft.com/office/officeart/2005/8/layout/vList6"/>
    <dgm:cxn modelId="{CE3204A1-E1F7-4CEA-88A6-6F7FE33C0A14}" type="presParOf" srcId="{803E328F-3873-450D-BB61-63CF557FAE9F}" destId="{25728C2B-706F-4850-946E-EADB50EAC455}" srcOrd="2" destOrd="0" presId="urn:microsoft.com/office/officeart/2005/8/layout/vList6"/>
    <dgm:cxn modelId="{523A6280-6998-40FC-860C-8947758CCC83}" type="presParOf" srcId="{25728C2B-706F-4850-946E-EADB50EAC455}" destId="{4673A29D-0168-4EC8-8110-1FD58A732C3E}" srcOrd="0" destOrd="0" presId="urn:microsoft.com/office/officeart/2005/8/layout/vList6"/>
    <dgm:cxn modelId="{50FF0625-17EB-4BAB-AC7E-09C3BDAA572E}" type="presParOf" srcId="{25728C2B-706F-4850-946E-EADB50EAC455}" destId="{96E783DC-97CA-4D09-97DD-9642ADE5490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7DF03-EB51-4DB5-BC74-1396ED03B4AB}">
      <dsp:nvSpPr>
        <dsp:cNvPr id="0" name=""/>
        <dsp:cNvSpPr/>
      </dsp:nvSpPr>
      <dsp:spPr>
        <a:xfrm>
          <a:off x="3566159" y="461"/>
          <a:ext cx="5349240" cy="17987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Hard Drive Space :-   At least 2.0 GB free space</a:t>
          </a:r>
          <a:endParaRPr lang="en-GB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Screen Resolution :-	1024 x 768 pixel minimum resolution required</a:t>
          </a:r>
          <a:endParaRPr lang="en-GB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Processor :-     1.5 </a:t>
          </a:r>
          <a:r>
            <a:rPr lang="en-GB" sz="18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Ghz</a:t>
          </a:r>
          <a:r>
            <a:rPr lang="en-GB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Intel Pentium or Better</a:t>
          </a:r>
          <a:endParaRPr lang="en-GB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6159" y="225302"/>
        <a:ext cx="4674717" cy="1349045"/>
      </dsp:txXfrm>
    </dsp:sp>
    <dsp:sp modelId="{230EBC10-7667-40BC-9DC2-2D0905E351F5}">
      <dsp:nvSpPr>
        <dsp:cNvPr id="0" name=""/>
        <dsp:cNvSpPr/>
      </dsp:nvSpPr>
      <dsp:spPr>
        <a:xfrm>
          <a:off x="0" y="461"/>
          <a:ext cx="3566160" cy="1798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Hardware Requirements</a:t>
          </a:r>
          <a:endParaRPr lang="en-GB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807" y="88268"/>
        <a:ext cx="3390546" cy="1623113"/>
      </dsp:txXfrm>
    </dsp:sp>
    <dsp:sp modelId="{96E783DC-97CA-4D09-97DD-9642ADE5490E}">
      <dsp:nvSpPr>
        <dsp:cNvPr id="0" name=""/>
        <dsp:cNvSpPr/>
      </dsp:nvSpPr>
      <dsp:spPr>
        <a:xfrm>
          <a:off x="3566159" y="1979061"/>
          <a:ext cx="5349240" cy="17987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Java runtime environment 8</a:t>
          </a:r>
          <a:endParaRPr lang="en-GB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Operating System : Any Windows Linux or Mac platform</a:t>
          </a:r>
          <a:endParaRPr lang="en-GB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My SQL community server 5.5 or higher.</a:t>
          </a:r>
          <a:endParaRPr lang="en-GB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800" kern="1200" dirty="0"/>
        </a:p>
      </dsp:txBody>
      <dsp:txXfrm>
        <a:off x="3566159" y="2203902"/>
        <a:ext cx="4674717" cy="1349045"/>
      </dsp:txXfrm>
    </dsp:sp>
    <dsp:sp modelId="{4673A29D-0168-4EC8-8110-1FD58A732C3E}">
      <dsp:nvSpPr>
        <dsp:cNvPr id="0" name=""/>
        <dsp:cNvSpPr/>
      </dsp:nvSpPr>
      <dsp:spPr>
        <a:xfrm>
          <a:off x="0" y="1979061"/>
          <a:ext cx="3566160" cy="1798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Software Requirements </a:t>
          </a:r>
          <a:endParaRPr lang="en-GB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807" y="2066868"/>
        <a:ext cx="3390546" cy="1623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71D41-7BC6-4F64-B5AD-6647C9A83E87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AB113-97D3-4C9C-90D8-9B6743FC7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88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AB113-97D3-4C9C-90D8-9B6743FC75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83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AB113-97D3-4C9C-90D8-9B6743FC75B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404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AB113-97D3-4C9C-90D8-9B6743FC75B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31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6CE6-13E8-473C-8F9C-2DB0E42EF256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4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ECD3-9FEE-47FD-9483-1BF525EC76FC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1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D9CA-64F4-47B7-8968-537081F647B4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1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0841-AC48-487E-B26F-C066D8E448D7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5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2AA1-1AA3-4630-8AD2-0517DE34106F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885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9E2B-0CE3-43C6-9835-659FDE60899E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18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8091-F05D-42D6-AF0F-D4F72D6C044E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12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8468-7DA3-4CC0-9AFE-51379EC3D25E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9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331C-6E24-4E36-AF9D-D6FEFF707254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7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2229-8FE9-4A77-8610-36CFB0AEC8AC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8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481D-E4CC-4C91-AD85-C9A3403521DA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7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6078-A4A3-480E-8E20-CF53BFFC8ABA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6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065E-EDEF-412D-A1F9-2C4853F39B22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2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8714-9F9B-4A50-B4B0-F50E82CE2461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4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C743-4335-4FD7-9057-63C4EDDC565F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9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814-CC5D-4542-A9B2-E752D2D58B58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1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BD5A-91C3-4E21-8918-9C2490E847E0}" type="datetime1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1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98472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Bridal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Beauty Salon &amp; Academy Management 									System</a:t>
            </a:r>
            <a:endParaRPr lang="en-GB" sz="6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336" y="4767072"/>
            <a:ext cx="5006276" cy="670560"/>
          </a:xfrm>
        </p:spPr>
        <p:txBody>
          <a:bodyPr>
            <a:normAutofit fontScale="92500" lnSpcReduction="20000"/>
          </a:bodyPr>
          <a:lstStyle/>
          <a:p>
            <a:endParaRPr lang="en-GB" b="1" dirty="0" smtClean="0"/>
          </a:p>
          <a:p>
            <a:r>
              <a:rPr lang="en-GB" b="1" dirty="0" smtClean="0"/>
              <a:t>Batch 02   Group 05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8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3783168" y="959462"/>
            <a:ext cx="4420989" cy="1656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HH</a:t>
            </a:r>
            <a:endParaRPr lang="en-GB" dirty="0"/>
          </a:p>
        </p:txBody>
      </p:sp>
      <p:sp>
        <p:nvSpPr>
          <p:cNvPr id="73" name="Rounded Rectangle 72"/>
          <p:cNvSpPr/>
          <p:nvPr/>
        </p:nvSpPr>
        <p:spPr>
          <a:xfrm>
            <a:off x="1504439" y="2414421"/>
            <a:ext cx="1485100" cy="2086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8729046" y="1038466"/>
            <a:ext cx="2245209" cy="3518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110" y="104285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.Procedure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10" y="2831540"/>
            <a:ext cx="1213277" cy="121620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17" y="1204564"/>
            <a:ext cx="1517230" cy="1106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717" y="1009884"/>
            <a:ext cx="1452495" cy="1346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924" y="2723061"/>
            <a:ext cx="1356074" cy="1110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646" y="5207364"/>
            <a:ext cx="1239912" cy="12018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101" y="1152907"/>
            <a:ext cx="1182548" cy="1182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72" y="5222668"/>
            <a:ext cx="1141951" cy="10051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157" y="5047898"/>
            <a:ext cx="1024223" cy="102422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17910" y="6389549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+mj-lt"/>
                <a:cs typeface="Times New Roman" panose="02020603050405020304" pitchFamily="18" charset="0"/>
              </a:rPr>
              <a:t>Inventory</a:t>
            </a:r>
            <a:endParaRPr lang="en-GB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56368" y="2321484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+mj-lt"/>
                <a:cs typeface="Times New Roman" panose="02020603050405020304" pitchFamily="18" charset="0"/>
              </a:rPr>
              <a:t>Student </a:t>
            </a:r>
            <a:r>
              <a:rPr lang="en-GB" sz="1400" dirty="0">
                <a:latin typeface="+mj-lt"/>
                <a:cs typeface="Times New Roman" panose="02020603050405020304" pitchFamily="18" charset="0"/>
              </a:rPr>
              <a:t>Management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61871" y="4016271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+mj-lt"/>
                <a:cs typeface="Times New Roman" panose="02020603050405020304" pitchFamily="18" charset="0"/>
              </a:rPr>
              <a:t>Course Management</a:t>
            </a:r>
            <a:endParaRPr lang="en-GB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50680" y="6409208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+mj-lt"/>
                <a:cs typeface="Times New Roman" panose="02020603050405020304" pitchFamily="18" charset="0"/>
              </a:rPr>
              <a:t>Manage employees</a:t>
            </a:r>
            <a:endParaRPr lang="en-GB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3252" y="6402583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+mj-lt"/>
                <a:cs typeface="Times New Roman" panose="02020603050405020304" pitchFamily="18" charset="0"/>
              </a:rPr>
              <a:t>Finance</a:t>
            </a:r>
            <a:endParaRPr lang="en-GB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98105" y="3231465"/>
            <a:ext cx="1192215" cy="56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Salon</a:t>
            </a:r>
            <a:endParaRPr lang="en-GB" dirty="0"/>
          </a:p>
        </p:txBody>
      </p:sp>
      <p:cxnSp>
        <p:nvCxnSpPr>
          <p:cNvPr id="6" name="Straight Connector 5"/>
          <p:cNvCxnSpPr>
            <a:stCxn id="33" idx="3"/>
            <a:endCxn id="57" idx="1"/>
          </p:cNvCxnSpPr>
          <p:nvPr/>
        </p:nvCxnSpPr>
        <p:spPr>
          <a:xfrm flipV="1">
            <a:off x="6490320" y="2797818"/>
            <a:ext cx="2238726" cy="714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3" idx="3"/>
            <a:endCxn id="33" idx="1"/>
          </p:cNvCxnSpPr>
          <p:nvPr/>
        </p:nvCxnSpPr>
        <p:spPr>
          <a:xfrm>
            <a:off x="2989539" y="3457761"/>
            <a:ext cx="2308566" cy="5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971689" y="4596412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Academy</a:t>
            </a:r>
            <a:endParaRPr lang="en-GB" dirty="0"/>
          </a:p>
        </p:txBody>
      </p:sp>
      <p:cxnSp>
        <p:nvCxnSpPr>
          <p:cNvPr id="68" name="Straight Connector 67"/>
          <p:cNvCxnSpPr>
            <a:stCxn id="33" idx="2"/>
            <a:endCxn id="11" idx="0"/>
          </p:cNvCxnSpPr>
          <p:nvPr/>
        </p:nvCxnSpPr>
        <p:spPr>
          <a:xfrm flipH="1">
            <a:off x="3383602" y="3793407"/>
            <a:ext cx="2510611" cy="1413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531113" y="4581015"/>
            <a:ext cx="1733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Bridal services</a:t>
            </a:r>
            <a:endParaRPr lang="en-GB" dirty="0"/>
          </a:p>
        </p:txBody>
      </p:sp>
      <p:cxnSp>
        <p:nvCxnSpPr>
          <p:cNvPr id="80" name="Straight Connector 79"/>
          <p:cNvCxnSpPr>
            <a:stCxn id="14" idx="0"/>
            <a:endCxn id="33" idx="2"/>
          </p:cNvCxnSpPr>
          <p:nvPr/>
        </p:nvCxnSpPr>
        <p:spPr>
          <a:xfrm flipH="1" flipV="1">
            <a:off x="5894213" y="3793407"/>
            <a:ext cx="1785056" cy="125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3" idx="0"/>
            <a:endCxn id="33" idx="2"/>
          </p:cNvCxnSpPr>
          <p:nvPr/>
        </p:nvCxnSpPr>
        <p:spPr>
          <a:xfrm flipV="1">
            <a:off x="5869348" y="3793407"/>
            <a:ext cx="24865" cy="142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145206" y="2615400"/>
            <a:ext cx="735359" cy="68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5894213" y="2611785"/>
            <a:ext cx="970611" cy="63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214382" y="2260812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smtClean="0">
                <a:latin typeface="+mj-lt"/>
                <a:cs typeface="Andalus" panose="02020603050405020304" pitchFamily="18" charset="-78"/>
              </a:rPr>
              <a:t>Salon services</a:t>
            </a:r>
            <a:endParaRPr lang="en-GB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5818" y="2259583"/>
            <a:ext cx="2356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Handle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Appointments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0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298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.Personnel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44031"/>
              </p:ext>
            </p:extLst>
          </p:nvPr>
        </p:nvGraphicFramePr>
        <p:xfrm>
          <a:off x="2118167" y="1467842"/>
          <a:ext cx="938644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815"/>
                <a:gridCol w="1786864"/>
                <a:gridCol w="4470766"/>
              </a:tblGrid>
              <a:tr h="4282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Personnel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Facilities</a:t>
                      </a:r>
                      <a:endParaRPr lang="en-US" sz="2400" dirty="0"/>
                    </a:p>
                  </a:txBody>
                  <a:tcPr/>
                </a:tc>
              </a:tr>
              <a:tr h="2398191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Silva S.S.R.D.M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 appointments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availability from nearest branch on specific beautician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on call customers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registration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calculation and handle discounts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offers(for customer’s anniversaries, birthdays and special occasions)</a:t>
                      </a:r>
                    </a:p>
                  </a:txBody>
                  <a:tcPr/>
                </a:tc>
              </a:tr>
              <a:tr h="2141242">
                <a:tc>
                  <a:txBody>
                    <a:bodyPr/>
                    <a:lstStyle/>
                    <a:p>
                      <a:r>
                        <a:rPr lang="en-GB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Ranasinghe</a:t>
                      </a:r>
                      <a:r>
                        <a:rPr lang="en-GB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R.A.N.I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employee details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attendance</a:t>
                      </a:r>
                      <a:endParaRPr lang="en-GB" sz="1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 employee details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offers for employees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 appointments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reports about most selected treatments and target. </a:t>
                      </a:r>
                    </a:p>
                    <a:p>
                      <a:endParaRPr lang="en-GB" sz="1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00384"/>
              </p:ext>
            </p:extLst>
          </p:nvPr>
        </p:nvGraphicFramePr>
        <p:xfrm>
          <a:off x="2179115" y="490381"/>
          <a:ext cx="8915400" cy="6129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1831843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Athipola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R.W.S.K</a:t>
                      </a:r>
                      <a:endParaRPr lang="en-GB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salon services</a:t>
                      </a:r>
                      <a:endParaRPr lang="en-GB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salon packages</a:t>
                      </a:r>
                      <a:endParaRPr lang="en-GB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 treatments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patch test issues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customer feedbacks</a:t>
                      </a:r>
                    </a:p>
                    <a:p>
                      <a:endParaRPr lang="en-GB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31843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Kumarasiri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S.D.D.C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student details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registration management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attendance handling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 course payments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grading </a:t>
                      </a:r>
                    </a:p>
                    <a:p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34908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Ratnayake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R.M.T.U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inventor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control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stocks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and maintain suppliers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 notification about stock shortage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reports about product movement</a:t>
                      </a:r>
                    </a:p>
                    <a:p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776621"/>
              </p:ext>
            </p:extLst>
          </p:nvPr>
        </p:nvGraphicFramePr>
        <p:xfrm>
          <a:off x="2095017" y="760874"/>
          <a:ext cx="9409596" cy="5713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532"/>
                <a:gridCol w="3136532"/>
                <a:gridCol w="3136532"/>
              </a:tblGrid>
              <a:tr h="2239213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Chathubhashini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N.D.J</a:t>
                      </a:r>
                      <a:endParaRPr lang="en-GB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courses </a:t>
                      </a:r>
                      <a:endParaRPr lang="en-GB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Arrange halls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course details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 notification message when student limitation exceeds</a:t>
                      </a:r>
                    </a:p>
                    <a:p>
                      <a:endParaRPr lang="en-GB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644375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Kahaduwa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K.K.U.S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 finance and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issue receipts 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expenses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Profit calculations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financial reports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Mange salary and allowances </a:t>
                      </a:r>
                    </a:p>
                    <a:p>
                      <a:endParaRPr lang="en-GB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44375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Dolawatta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I.H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bridal services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wedding packages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Customize wedding packages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Costume renting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 extra charges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Check costume availability  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6.Hardware and Software Requirements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50118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2893584"/>
            <a:ext cx="8911687" cy="1314859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Thank You..</a:t>
            </a:r>
            <a:endParaRPr lang="en-GB" sz="6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Silva S.S.R.D.M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		IT15102560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Ranasinghe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R.A.N.I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		IT15127174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Athipola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R.W.S.K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		IT13045722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Kumarasiri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S.D.D.C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IT15134936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Ratnayake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R.M.T.U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		IT15127938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Chathubhashini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N.D.J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	IT15134554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Kahaduwa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K.K.U.S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		IT15134240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Dolawatta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I.H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			IT15140562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16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			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716" y="1255776"/>
            <a:ext cx="8915400" cy="524256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  <a:p>
            <a:pPr marL="64008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1.2 Problem Specification</a:t>
            </a:r>
          </a:p>
          <a:p>
            <a:pPr marL="64008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1.3 Solution Outline</a:t>
            </a:r>
          </a:p>
          <a:p>
            <a:pPr marL="64008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Benefits</a:t>
            </a:r>
          </a:p>
          <a:p>
            <a:pPr marL="64008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64008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3.Project plan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Procedure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.Personnel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Facilities</a:t>
            </a:r>
          </a:p>
          <a:p>
            <a:pPr marL="64008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.Software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Hardware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956" y="88396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1.1Client introduction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0304"/>
            <a:ext cx="8915400" cy="486460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-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Hasini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Gunasekera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Salon's (Pvt.) Limited is Sri-Lanka's pioneering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Bridal,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Beauty salon &amp; Academy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located in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Nugegoda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Current situation -They  have a manual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for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processes in the salon.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- Manage academy, Treatments handling, Wedding packages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-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utomate the system such as : Handle employees &amp; appointments, Manage academic affairs, Inventory control   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7282"/>
          </a:xfrm>
        </p:spPr>
        <p:txBody>
          <a:bodyPr>
            <a:normAutofit/>
          </a:bodyPr>
          <a:lstStyle/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Problem Specification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Accuracy in calculations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updating details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searching results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keeping reminders manually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communication methods among employees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keeping track of the inventory 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Solution outline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and accurate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Easy to update details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results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notifications and reminders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communication among employees within the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7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 Key Benefits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1841"/>
            <a:ext cx="8915400" cy="3762639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1.Storing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 better organizing manner.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2.Can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the income and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other months and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years.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3.Have facility to search and update records easily and secure information for the access.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efficiency 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Objectives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56100"/>
          </a:xfrm>
        </p:spPr>
        <p:txBody>
          <a:bodyPr>
            <a:normAutofit fontScale="92500"/>
          </a:bodyPr>
          <a:lstStyle/>
          <a:p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unnecessary paper work and time taken for data processing  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efficiency and accuracy in transaction processing. 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customers and employees time by scheduling work.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customer and student details efficiently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 required reports to ease the decision making process 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91" y="1152907"/>
            <a:ext cx="10058400" cy="4875955"/>
          </a:xfrm>
          <a:prstGeom prst="rect">
            <a:avLst/>
          </a:prstGeom>
        </p:spPr>
      </p:pic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2025367" y="329899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Project Plan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1543</TotalTime>
  <Words>507</Words>
  <Application>Microsoft Office PowerPoint</Application>
  <PresentationFormat>Widescreen</PresentationFormat>
  <Paragraphs>165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Andalus</vt:lpstr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Bridal, Beauty Salon &amp; Academy Management          System</vt:lpstr>
      <vt:lpstr>Group Members</vt:lpstr>
      <vt:lpstr>      Content</vt:lpstr>
      <vt:lpstr>1.Introduction 1.1Client introduction</vt:lpstr>
      <vt:lpstr>1.2 Problem Specification</vt:lpstr>
      <vt:lpstr>1.3 Solution outline</vt:lpstr>
      <vt:lpstr>1.4 Key Benefits</vt:lpstr>
      <vt:lpstr>2. Objectives</vt:lpstr>
      <vt:lpstr>3. Project Plan</vt:lpstr>
      <vt:lpstr>4.Procedure</vt:lpstr>
      <vt:lpstr>5.Personnel &amp; Facilities   </vt:lpstr>
      <vt:lpstr>PowerPoint Presentation</vt:lpstr>
      <vt:lpstr>PowerPoint Presentation</vt:lpstr>
      <vt:lpstr>6.Hardware and Software Requirements</vt:lpstr>
      <vt:lpstr>Thank You..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Bridal,Beauty Salon &amp; Academy Management System</dc:title>
  <dc:creator>user</dc:creator>
  <cp:lastModifiedBy>user</cp:lastModifiedBy>
  <cp:revision>78</cp:revision>
  <dcterms:created xsi:type="dcterms:W3CDTF">2016-06-30T21:17:52Z</dcterms:created>
  <dcterms:modified xsi:type="dcterms:W3CDTF">2016-07-04T05:09:35Z</dcterms:modified>
</cp:coreProperties>
</file>