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1" r:id="rId3"/>
    <p:sldId id="257" r:id="rId4"/>
    <p:sldId id="261" r:id="rId5"/>
    <p:sldId id="272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67" r:id="rId14"/>
    <p:sldId id="262" r:id="rId15"/>
    <p:sldId id="26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CD68-FAD9-416C-BC6D-3EBB72C1F689}" type="doc">
      <dgm:prSet loTypeId="urn:microsoft.com/office/officeart/2005/8/layout/cycle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5BF9FB66-37BA-4DB2-B64E-269244A8617E}">
      <dgm:prSet phldrT="[Text]"/>
      <dgm:spPr/>
      <dgm:t>
        <a:bodyPr/>
        <a:lstStyle/>
        <a:p>
          <a:r>
            <a:rPr lang="en-IN" dirty="0"/>
            <a:t>Create Chart</a:t>
          </a:r>
        </a:p>
      </dgm:t>
    </dgm:pt>
    <dgm:pt modelId="{ABB09A23-43D6-4E5A-B5B3-02477C2CA678}" type="parTrans" cxnId="{D34C0640-C880-4F98-BA1F-5FA47528DFCC}">
      <dgm:prSet/>
      <dgm:spPr/>
      <dgm:t>
        <a:bodyPr/>
        <a:lstStyle/>
        <a:p>
          <a:endParaRPr lang="en-IN"/>
        </a:p>
      </dgm:t>
    </dgm:pt>
    <dgm:pt modelId="{4E355319-8DAE-43D2-AC8F-19000C3D04D3}" type="sibTrans" cxnId="{D34C0640-C880-4F98-BA1F-5FA47528DFCC}">
      <dgm:prSet/>
      <dgm:spPr/>
      <dgm:t>
        <a:bodyPr/>
        <a:lstStyle/>
        <a:p>
          <a:endParaRPr lang="en-IN"/>
        </a:p>
      </dgm:t>
    </dgm:pt>
    <dgm:pt modelId="{F485D99C-1297-4ACE-AF5C-5B3750BCFCD2}">
      <dgm:prSet phldrT="[Text]"/>
      <dgm:spPr/>
      <dgm:t>
        <a:bodyPr/>
        <a:lstStyle/>
        <a:p>
          <a:r>
            <a:rPr lang="en-IN" dirty="0"/>
            <a:t>Update </a:t>
          </a:r>
          <a:r>
            <a:rPr lang="en-IN" dirty="0" err="1"/>
            <a:t>Chart.yaml</a:t>
          </a:r>
          <a:r>
            <a:rPr lang="en-IN" dirty="0"/>
            <a:t> / </a:t>
          </a:r>
          <a:r>
            <a:rPr lang="en-IN" dirty="0" err="1"/>
            <a:t>Values.yaml</a:t>
          </a:r>
          <a:endParaRPr lang="en-IN" dirty="0"/>
        </a:p>
      </dgm:t>
    </dgm:pt>
    <dgm:pt modelId="{E5858533-A7CE-4337-A832-3CE0B268A96C}" type="parTrans" cxnId="{90AFF8F7-DB65-4CFA-96EC-FAAD2E63D910}">
      <dgm:prSet/>
      <dgm:spPr/>
      <dgm:t>
        <a:bodyPr/>
        <a:lstStyle/>
        <a:p>
          <a:endParaRPr lang="en-IN"/>
        </a:p>
      </dgm:t>
    </dgm:pt>
    <dgm:pt modelId="{491BC249-98FC-4955-80BC-5DC5C0A0D29F}" type="sibTrans" cxnId="{90AFF8F7-DB65-4CFA-96EC-FAAD2E63D910}">
      <dgm:prSet/>
      <dgm:spPr/>
      <dgm:t>
        <a:bodyPr/>
        <a:lstStyle/>
        <a:p>
          <a:endParaRPr lang="en-IN"/>
        </a:p>
      </dgm:t>
    </dgm:pt>
    <dgm:pt modelId="{ED3305BC-A52B-458D-8CEC-A2BB800DC653}">
      <dgm:prSet phldrT="[Text]"/>
      <dgm:spPr/>
      <dgm:t>
        <a:bodyPr/>
        <a:lstStyle/>
        <a:p>
          <a:r>
            <a:rPr lang="en-IN" dirty="0"/>
            <a:t>Package it</a:t>
          </a:r>
        </a:p>
      </dgm:t>
    </dgm:pt>
    <dgm:pt modelId="{18F63DAA-0D05-48F3-A7D0-2912CFF835AB}" type="parTrans" cxnId="{36E9A584-DF2F-46BD-B231-0897D442F6CA}">
      <dgm:prSet/>
      <dgm:spPr/>
      <dgm:t>
        <a:bodyPr/>
        <a:lstStyle/>
        <a:p>
          <a:endParaRPr lang="en-IN"/>
        </a:p>
      </dgm:t>
    </dgm:pt>
    <dgm:pt modelId="{9644F299-0486-4962-8019-AC9E3B5AFEB2}" type="sibTrans" cxnId="{36E9A584-DF2F-46BD-B231-0897D442F6CA}">
      <dgm:prSet/>
      <dgm:spPr/>
      <dgm:t>
        <a:bodyPr/>
        <a:lstStyle/>
        <a:p>
          <a:endParaRPr lang="en-IN"/>
        </a:p>
      </dgm:t>
    </dgm:pt>
    <dgm:pt modelId="{872898FA-34E5-4B20-A460-89CD465572DB}">
      <dgm:prSet phldrT="[Text]"/>
      <dgm:spPr/>
      <dgm:t>
        <a:bodyPr/>
        <a:lstStyle/>
        <a:p>
          <a:r>
            <a:rPr lang="en-IN" dirty="0"/>
            <a:t>Install/</a:t>
          </a:r>
        </a:p>
        <a:p>
          <a:r>
            <a:rPr lang="en-IN" dirty="0"/>
            <a:t>upgrade/</a:t>
          </a:r>
        </a:p>
        <a:p>
          <a:r>
            <a:rPr lang="en-IN" dirty="0"/>
            <a:t>delete </a:t>
          </a:r>
        </a:p>
      </dgm:t>
    </dgm:pt>
    <dgm:pt modelId="{98A35290-9B5F-4A2D-8947-0732F450EECB}" type="parTrans" cxnId="{03F37816-EBFA-4574-8738-B0BC6AE0AD34}">
      <dgm:prSet/>
      <dgm:spPr/>
      <dgm:t>
        <a:bodyPr/>
        <a:lstStyle/>
        <a:p>
          <a:endParaRPr lang="en-IN"/>
        </a:p>
      </dgm:t>
    </dgm:pt>
    <dgm:pt modelId="{7BA73DA0-14DD-4A72-B8B0-DCA23D07768C}" type="sibTrans" cxnId="{03F37816-EBFA-4574-8738-B0BC6AE0AD34}">
      <dgm:prSet/>
      <dgm:spPr/>
      <dgm:t>
        <a:bodyPr/>
        <a:lstStyle/>
        <a:p>
          <a:endParaRPr lang="en-IN"/>
        </a:p>
      </dgm:t>
    </dgm:pt>
    <dgm:pt modelId="{7A7490E5-7ABA-4A94-920A-C5A59DF91B57}">
      <dgm:prSet phldrT="[Text]"/>
      <dgm:spPr/>
      <dgm:t>
        <a:bodyPr/>
        <a:lstStyle/>
        <a:p>
          <a:r>
            <a:rPr lang="en-IN" dirty="0"/>
            <a:t>Update Deployment /</a:t>
          </a:r>
          <a:r>
            <a:rPr lang="en-IN" dirty="0" err="1"/>
            <a:t>Service.yaml</a:t>
          </a:r>
          <a:r>
            <a:rPr lang="en-IN" dirty="0"/>
            <a:t> files.</a:t>
          </a:r>
        </a:p>
      </dgm:t>
    </dgm:pt>
    <dgm:pt modelId="{3C88F3CB-3485-438D-B78A-267D31995EF8}" type="parTrans" cxnId="{D350E069-A74E-4A8D-B8EE-03280B069C40}">
      <dgm:prSet/>
      <dgm:spPr/>
      <dgm:t>
        <a:bodyPr/>
        <a:lstStyle/>
        <a:p>
          <a:endParaRPr lang="en-IN"/>
        </a:p>
      </dgm:t>
    </dgm:pt>
    <dgm:pt modelId="{E3B355C9-3574-4AFE-8D71-6F97F48BD3A4}" type="sibTrans" cxnId="{D350E069-A74E-4A8D-B8EE-03280B069C40}">
      <dgm:prSet/>
      <dgm:spPr/>
      <dgm:t>
        <a:bodyPr/>
        <a:lstStyle/>
        <a:p>
          <a:endParaRPr lang="en-IN"/>
        </a:p>
      </dgm:t>
    </dgm:pt>
    <dgm:pt modelId="{D22BCB8A-A743-4BEC-880D-BEC2533FF6D9}" type="pres">
      <dgm:prSet presAssocID="{4308CD68-FAD9-416C-BC6D-3EBB72C1F689}" presName="Name0" presStyleCnt="0">
        <dgm:presLayoutVars>
          <dgm:dir/>
          <dgm:resizeHandles val="exact"/>
        </dgm:presLayoutVars>
      </dgm:prSet>
      <dgm:spPr/>
    </dgm:pt>
    <dgm:pt modelId="{6F3A72AC-9A6B-49FE-8BF9-8A3F80D481B7}" type="pres">
      <dgm:prSet presAssocID="{4308CD68-FAD9-416C-BC6D-3EBB72C1F689}" presName="cycle" presStyleCnt="0"/>
      <dgm:spPr/>
    </dgm:pt>
    <dgm:pt modelId="{CCA75A61-8854-44F1-BD9A-E5458FFFC25F}" type="pres">
      <dgm:prSet presAssocID="{5BF9FB66-37BA-4DB2-B64E-269244A8617E}" presName="nodeFirstNode" presStyleLbl="node1" presStyleIdx="0" presStyleCnt="5">
        <dgm:presLayoutVars>
          <dgm:bulletEnabled val="1"/>
        </dgm:presLayoutVars>
      </dgm:prSet>
      <dgm:spPr/>
    </dgm:pt>
    <dgm:pt modelId="{AEACDC5A-EAFB-427E-A4CA-D8411A55A38F}" type="pres">
      <dgm:prSet presAssocID="{4E355319-8DAE-43D2-AC8F-19000C3D04D3}" presName="sibTransFirstNode" presStyleLbl="bgShp" presStyleIdx="0" presStyleCnt="1"/>
      <dgm:spPr/>
    </dgm:pt>
    <dgm:pt modelId="{100F2D3E-702B-4B65-937A-B3C5BC855A8D}" type="pres">
      <dgm:prSet presAssocID="{F485D99C-1297-4ACE-AF5C-5B3750BCFCD2}" presName="nodeFollowingNodes" presStyleLbl="node1" presStyleIdx="1" presStyleCnt="5">
        <dgm:presLayoutVars>
          <dgm:bulletEnabled val="1"/>
        </dgm:presLayoutVars>
      </dgm:prSet>
      <dgm:spPr/>
    </dgm:pt>
    <dgm:pt modelId="{2FD52685-7CEB-4A70-AED2-8BE70227825F}" type="pres">
      <dgm:prSet presAssocID="{7A7490E5-7ABA-4A94-920A-C5A59DF91B57}" presName="nodeFollowingNodes" presStyleLbl="node1" presStyleIdx="2" presStyleCnt="5">
        <dgm:presLayoutVars>
          <dgm:bulletEnabled val="1"/>
        </dgm:presLayoutVars>
      </dgm:prSet>
      <dgm:spPr/>
    </dgm:pt>
    <dgm:pt modelId="{9DDEE477-04FD-460B-A098-9BC6635EBFDE}" type="pres">
      <dgm:prSet presAssocID="{ED3305BC-A52B-458D-8CEC-A2BB800DC653}" presName="nodeFollowingNodes" presStyleLbl="node1" presStyleIdx="3" presStyleCnt="5">
        <dgm:presLayoutVars>
          <dgm:bulletEnabled val="1"/>
        </dgm:presLayoutVars>
      </dgm:prSet>
      <dgm:spPr/>
    </dgm:pt>
    <dgm:pt modelId="{7D827993-8A6A-4E67-9520-3FD38DD75B80}" type="pres">
      <dgm:prSet presAssocID="{872898FA-34E5-4B20-A460-89CD465572D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75EF370B-3EA7-4817-B3CA-EB444C2CEE64}" type="presOf" srcId="{4E355319-8DAE-43D2-AC8F-19000C3D04D3}" destId="{AEACDC5A-EAFB-427E-A4CA-D8411A55A38F}" srcOrd="0" destOrd="0" presId="urn:microsoft.com/office/officeart/2005/8/layout/cycle3"/>
    <dgm:cxn modelId="{EB300616-1BF2-403F-9C41-DBC509213D9D}" type="presOf" srcId="{ED3305BC-A52B-458D-8CEC-A2BB800DC653}" destId="{9DDEE477-04FD-460B-A098-9BC6635EBFDE}" srcOrd="0" destOrd="0" presId="urn:microsoft.com/office/officeart/2005/8/layout/cycle3"/>
    <dgm:cxn modelId="{03F37816-EBFA-4574-8738-B0BC6AE0AD34}" srcId="{4308CD68-FAD9-416C-BC6D-3EBB72C1F689}" destId="{872898FA-34E5-4B20-A460-89CD465572DB}" srcOrd="4" destOrd="0" parTransId="{98A35290-9B5F-4A2D-8947-0732F450EECB}" sibTransId="{7BA73DA0-14DD-4A72-B8B0-DCA23D07768C}"/>
    <dgm:cxn modelId="{75F3403B-186F-4637-B4BB-FAA84C88312B}" type="presOf" srcId="{F485D99C-1297-4ACE-AF5C-5B3750BCFCD2}" destId="{100F2D3E-702B-4B65-937A-B3C5BC855A8D}" srcOrd="0" destOrd="0" presId="urn:microsoft.com/office/officeart/2005/8/layout/cycle3"/>
    <dgm:cxn modelId="{D34C0640-C880-4F98-BA1F-5FA47528DFCC}" srcId="{4308CD68-FAD9-416C-BC6D-3EBB72C1F689}" destId="{5BF9FB66-37BA-4DB2-B64E-269244A8617E}" srcOrd="0" destOrd="0" parTransId="{ABB09A23-43D6-4E5A-B5B3-02477C2CA678}" sibTransId="{4E355319-8DAE-43D2-AC8F-19000C3D04D3}"/>
    <dgm:cxn modelId="{9B361641-8FFA-4889-A03C-5CBABDB7D983}" type="presOf" srcId="{7A7490E5-7ABA-4A94-920A-C5A59DF91B57}" destId="{2FD52685-7CEB-4A70-AED2-8BE70227825F}" srcOrd="0" destOrd="0" presId="urn:microsoft.com/office/officeart/2005/8/layout/cycle3"/>
    <dgm:cxn modelId="{BB03E945-3309-46EF-AC5E-06E3096B25B7}" type="presOf" srcId="{5BF9FB66-37BA-4DB2-B64E-269244A8617E}" destId="{CCA75A61-8854-44F1-BD9A-E5458FFFC25F}" srcOrd="0" destOrd="0" presId="urn:microsoft.com/office/officeart/2005/8/layout/cycle3"/>
    <dgm:cxn modelId="{4FBCBE48-4B6D-480A-82B8-8E7CDAE4DB9C}" type="presOf" srcId="{4308CD68-FAD9-416C-BC6D-3EBB72C1F689}" destId="{D22BCB8A-A743-4BEC-880D-BEC2533FF6D9}" srcOrd="0" destOrd="0" presId="urn:microsoft.com/office/officeart/2005/8/layout/cycle3"/>
    <dgm:cxn modelId="{D350E069-A74E-4A8D-B8EE-03280B069C40}" srcId="{4308CD68-FAD9-416C-BC6D-3EBB72C1F689}" destId="{7A7490E5-7ABA-4A94-920A-C5A59DF91B57}" srcOrd="2" destOrd="0" parTransId="{3C88F3CB-3485-438D-B78A-267D31995EF8}" sibTransId="{E3B355C9-3574-4AFE-8D71-6F97F48BD3A4}"/>
    <dgm:cxn modelId="{36E9A584-DF2F-46BD-B231-0897D442F6CA}" srcId="{4308CD68-FAD9-416C-BC6D-3EBB72C1F689}" destId="{ED3305BC-A52B-458D-8CEC-A2BB800DC653}" srcOrd="3" destOrd="0" parTransId="{18F63DAA-0D05-48F3-A7D0-2912CFF835AB}" sibTransId="{9644F299-0486-4962-8019-AC9E3B5AFEB2}"/>
    <dgm:cxn modelId="{4301EEAA-76C7-4B7B-852F-090BB08603E0}" type="presOf" srcId="{872898FA-34E5-4B20-A460-89CD465572DB}" destId="{7D827993-8A6A-4E67-9520-3FD38DD75B80}" srcOrd="0" destOrd="0" presId="urn:microsoft.com/office/officeart/2005/8/layout/cycle3"/>
    <dgm:cxn modelId="{90AFF8F7-DB65-4CFA-96EC-FAAD2E63D910}" srcId="{4308CD68-FAD9-416C-BC6D-3EBB72C1F689}" destId="{F485D99C-1297-4ACE-AF5C-5B3750BCFCD2}" srcOrd="1" destOrd="0" parTransId="{E5858533-A7CE-4337-A832-3CE0B268A96C}" sibTransId="{491BC249-98FC-4955-80BC-5DC5C0A0D29F}"/>
    <dgm:cxn modelId="{BFB12651-EAEC-4384-BE6B-822490E717BE}" type="presParOf" srcId="{D22BCB8A-A743-4BEC-880D-BEC2533FF6D9}" destId="{6F3A72AC-9A6B-49FE-8BF9-8A3F80D481B7}" srcOrd="0" destOrd="0" presId="urn:microsoft.com/office/officeart/2005/8/layout/cycle3"/>
    <dgm:cxn modelId="{CD78621D-510F-4B19-9D1D-3393A327DDC1}" type="presParOf" srcId="{6F3A72AC-9A6B-49FE-8BF9-8A3F80D481B7}" destId="{CCA75A61-8854-44F1-BD9A-E5458FFFC25F}" srcOrd="0" destOrd="0" presId="urn:microsoft.com/office/officeart/2005/8/layout/cycle3"/>
    <dgm:cxn modelId="{6438D487-D837-49CA-B7BD-E7EC189BC4F8}" type="presParOf" srcId="{6F3A72AC-9A6B-49FE-8BF9-8A3F80D481B7}" destId="{AEACDC5A-EAFB-427E-A4CA-D8411A55A38F}" srcOrd="1" destOrd="0" presId="urn:microsoft.com/office/officeart/2005/8/layout/cycle3"/>
    <dgm:cxn modelId="{736A2F22-E904-424E-8F10-AE236A64A8C0}" type="presParOf" srcId="{6F3A72AC-9A6B-49FE-8BF9-8A3F80D481B7}" destId="{100F2D3E-702B-4B65-937A-B3C5BC855A8D}" srcOrd="2" destOrd="0" presId="urn:microsoft.com/office/officeart/2005/8/layout/cycle3"/>
    <dgm:cxn modelId="{C1C80B4C-A00F-4FF1-A401-9DA4125B9E32}" type="presParOf" srcId="{6F3A72AC-9A6B-49FE-8BF9-8A3F80D481B7}" destId="{2FD52685-7CEB-4A70-AED2-8BE70227825F}" srcOrd="3" destOrd="0" presId="urn:microsoft.com/office/officeart/2005/8/layout/cycle3"/>
    <dgm:cxn modelId="{8D75959D-BDA7-4833-BC82-FA2D4468D4C7}" type="presParOf" srcId="{6F3A72AC-9A6B-49FE-8BF9-8A3F80D481B7}" destId="{9DDEE477-04FD-460B-A098-9BC6635EBFDE}" srcOrd="4" destOrd="0" presId="urn:microsoft.com/office/officeart/2005/8/layout/cycle3"/>
    <dgm:cxn modelId="{DA2ACDB9-D2C6-49A5-9FC7-148BC08BE3CA}" type="presParOf" srcId="{6F3A72AC-9A6B-49FE-8BF9-8A3F80D481B7}" destId="{7D827993-8A6A-4E67-9520-3FD38DD75B8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D4907-3C2F-4F8C-9FCD-81FBA306495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EBF048-C441-4649-B7C6-484B45662746}">
      <dgm:prSet phldrT="[Text]"/>
      <dgm:spPr/>
      <dgm:t>
        <a:bodyPr/>
        <a:lstStyle/>
        <a:p>
          <a:r>
            <a:rPr lang="en-IN" dirty="0"/>
            <a:t>Create a Docker image</a:t>
          </a:r>
        </a:p>
      </dgm:t>
    </dgm:pt>
    <dgm:pt modelId="{002CE75D-E683-4033-89D9-FE75D4D9833F}" type="parTrans" cxnId="{15861E8A-21C7-46DD-BDF4-1D97E4180810}">
      <dgm:prSet/>
      <dgm:spPr/>
      <dgm:t>
        <a:bodyPr/>
        <a:lstStyle/>
        <a:p>
          <a:endParaRPr lang="en-IN"/>
        </a:p>
      </dgm:t>
    </dgm:pt>
    <dgm:pt modelId="{B5000B9A-044A-43D3-85FB-81CC1A294ECD}" type="sibTrans" cxnId="{15861E8A-21C7-46DD-BDF4-1D97E4180810}">
      <dgm:prSet/>
      <dgm:spPr/>
      <dgm:t>
        <a:bodyPr/>
        <a:lstStyle/>
        <a:p>
          <a:endParaRPr lang="en-IN"/>
        </a:p>
      </dgm:t>
    </dgm:pt>
    <dgm:pt modelId="{B858127B-4DFC-44FC-A995-199EDF1DF906}">
      <dgm:prSet phldrT="[Text]"/>
      <dgm:spPr/>
      <dgm:t>
        <a:bodyPr/>
        <a:lstStyle/>
        <a:p>
          <a:r>
            <a:rPr lang="en-IN" dirty="0"/>
            <a:t>Insert image in the Docker Trusted Registry</a:t>
          </a:r>
        </a:p>
      </dgm:t>
    </dgm:pt>
    <dgm:pt modelId="{03FD25A5-8F44-495C-9A5B-2D6DFF6A2CC8}" type="parTrans" cxnId="{8C33F585-8716-4D64-9A67-192EE4897305}">
      <dgm:prSet/>
      <dgm:spPr/>
      <dgm:t>
        <a:bodyPr/>
        <a:lstStyle/>
        <a:p>
          <a:endParaRPr lang="en-IN"/>
        </a:p>
      </dgm:t>
    </dgm:pt>
    <dgm:pt modelId="{13C18E2D-C463-4BFA-A135-20D8CD3E85CB}" type="sibTrans" cxnId="{8C33F585-8716-4D64-9A67-192EE4897305}">
      <dgm:prSet/>
      <dgm:spPr/>
      <dgm:t>
        <a:bodyPr/>
        <a:lstStyle/>
        <a:p>
          <a:endParaRPr lang="en-IN"/>
        </a:p>
      </dgm:t>
    </dgm:pt>
    <dgm:pt modelId="{F853CAA7-8F45-4526-9CD3-8C725ECA58E5}">
      <dgm:prSet phldrT="[Text]"/>
      <dgm:spPr/>
      <dgm:t>
        <a:bodyPr/>
        <a:lstStyle/>
        <a:p>
          <a:r>
            <a:rPr lang="en-IN" dirty="0"/>
            <a:t>Create a Helm chart</a:t>
          </a:r>
        </a:p>
      </dgm:t>
    </dgm:pt>
    <dgm:pt modelId="{E4D41E70-AC6E-467A-8A77-D3EA50B800BF}" type="parTrans" cxnId="{F28E27BD-DC27-4221-86E5-36E097F60C59}">
      <dgm:prSet/>
      <dgm:spPr/>
      <dgm:t>
        <a:bodyPr/>
        <a:lstStyle/>
        <a:p>
          <a:endParaRPr lang="en-IN"/>
        </a:p>
      </dgm:t>
    </dgm:pt>
    <dgm:pt modelId="{3DA00D9F-40B2-4141-A632-BE2BED666FAC}" type="sibTrans" cxnId="{F28E27BD-DC27-4221-86E5-36E097F60C59}">
      <dgm:prSet/>
      <dgm:spPr/>
      <dgm:t>
        <a:bodyPr/>
        <a:lstStyle/>
        <a:p>
          <a:endParaRPr lang="en-IN"/>
        </a:p>
      </dgm:t>
    </dgm:pt>
    <dgm:pt modelId="{2A57D54F-5319-4451-AD5F-0B76FF7A90CE}">
      <dgm:prSet phldrT="[Text]"/>
      <dgm:spPr/>
      <dgm:t>
        <a:bodyPr/>
        <a:lstStyle/>
        <a:p>
          <a:r>
            <a:rPr lang="en-IN" dirty="0"/>
            <a:t>Update the chart values used for provisioning. </a:t>
          </a:r>
        </a:p>
      </dgm:t>
    </dgm:pt>
    <dgm:pt modelId="{161A8BD1-7EEB-4AC5-BA43-D3AA89215765}" type="parTrans" cxnId="{D73145FD-20C1-4B67-8718-59F5CB70B018}">
      <dgm:prSet/>
      <dgm:spPr/>
      <dgm:t>
        <a:bodyPr/>
        <a:lstStyle/>
        <a:p>
          <a:endParaRPr lang="en-IN"/>
        </a:p>
      </dgm:t>
    </dgm:pt>
    <dgm:pt modelId="{75D8D37D-89A5-40D9-A13F-0394E41376AB}" type="sibTrans" cxnId="{D73145FD-20C1-4B67-8718-59F5CB70B018}">
      <dgm:prSet/>
      <dgm:spPr/>
      <dgm:t>
        <a:bodyPr/>
        <a:lstStyle/>
        <a:p>
          <a:endParaRPr lang="en-IN"/>
        </a:p>
      </dgm:t>
    </dgm:pt>
    <dgm:pt modelId="{2DC13E6A-46D0-44C2-8B6C-8E827DC4D146}">
      <dgm:prSet phldrT="[Text]"/>
      <dgm:spPr/>
      <dgm:t>
        <a:bodyPr/>
        <a:lstStyle/>
        <a:p>
          <a:r>
            <a:rPr lang="en-IN" dirty="0"/>
            <a:t>Install the chart </a:t>
          </a:r>
        </a:p>
      </dgm:t>
    </dgm:pt>
    <dgm:pt modelId="{1E128E80-418C-4158-854D-3E3FF5642E8C}" type="parTrans" cxnId="{5D8B8DA4-A142-405D-B7F8-DA58983006F0}">
      <dgm:prSet/>
      <dgm:spPr/>
      <dgm:t>
        <a:bodyPr/>
        <a:lstStyle/>
        <a:p>
          <a:endParaRPr lang="en-IN"/>
        </a:p>
      </dgm:t>
    </dgm:pt>
    <dgm:pt modelId="{246A11E8-688D-4E5C-A321-659F8BB0C5B0}" type="sibTrans" cxnId="{5D8B8DA4-A142-405D-B7F8-DA58983006F0}">
      <dgm:prSet/>
      <dgm:spPr/>
      <dgm:t>
        <a:bodyPr/>
        <a:lstStyle/>
        <a:p>
          <a:endParaRPr lang="en-IN"/>
        </a:p>
      </dgm:t>
    </dgm:pt>
    <dgm:pt modelId="{BE426894-A71B-4F77-956C-2CBD74943790}">
      <dgm:prSet phldrT="[Text]"/>
      <dgm:spPr/>
      <dgm:t>
        <a:bodyPr/>
        <a:lstStyle/>
        <a:p>
          <a:r>
            <a:rPr lang="en-IN" dirty="0"/>
            <a:t>Docker container gets executed.</a:t>
          </a:r>
        </a:p>
      </dgm:t>
    </dgm:pt>
    <dgm:pt modelId="{1E0C4EB4-B50C-49EB-8AB4-79C5656FBAB5}" type="parTrans" cxnId="{1DE7292A-8EF2-4763-A4BD-D404308713F2}">
      <dgm:prSet/>
      <dgm:spPr/>
      <dgm:t>
        <a:bodyPr/>
        <a:lstStyle/>
        <a:p>
          <a:endParaRPr lang="en-IN"/>
        </a:p>
      </dgm:t>
    </dgm:pt>
    <dgm:pt modelId="{CCF05DED-85B2-4CDE-AB28-630E2531BBB8}" type="sibTrans" cxnId="{1DE7292A-8EF2-4763-A4BD-D404308713F2}">
      <dgm:prSet/>
      <dgm:spPr/>
      <dgm:t>
        <a:bodyPr/>
        <a:lstStyle/>
        <a:p>
          <a:endParaRPr lang="en-IN"/>
        </a:p>
      </dgm:t>
    </dgm:pt>
    <dgm:pt modelId="{2A458E35-37C0-4236-9781-8ADE585EA841}">
      <dgm:prSet phldrT="[Text]"/>
      <dgm:spPr/>
      <dgm:t>
        <a:bodyPr/>
        <a:lstStyle/>
        <a:p>
          <a:r>
            <a:rPr lang="en-IN" dirty="0"/>
            <a:t>Executes the cookbook and install/configure software. </a:t>
          </a:r>
        </a:p>
      </dgm:t>
    </dgm:pt>
    <dgm:pt modelId="{9D79DE70-18E3-4928-800C-BFE136B98B39}" type="parTrans" cxnId="{6A55FCB7-7968-4E7E-B192-469E2AD2BF96}">
      <dgm:prSet/>
      <dgm:spPr/>
      <dgm:t>
        <a:bodyPr/>
        <a:lstStyle/>
        <a:p>
          <a:endParaRPr lang="en-IN"/>
        </a:p>
      </dgm:t>
    </dgm:pt>
    <dgm:pt modelId="{EC555AC0-B29D-45A8-8CEE-24BCDCAD3AAF}" type="sibTrans" cxnId="{6A55FCB7-7968-4E7E-B192-469E2AD2BF96}">
      <dgm:prSet/>
      <dgm:spPr/>
      <dgm:t>
        <a:bodyPr/>
        <a:lstStyle/>
        <a:p>
          <a:endParaRPr lang="en-IN"/>
        </a:p>
      </dgm:t>
    </dgm:pt>
    <dgm:pt modelId="{C7B26318-2273-4AF8-BCE4-16553BD49CEC}" type="pres">
      <dgm:prSet presAssocID="{4BCD4907-3C2F-4F8C-9FCD-81FBA3064958}" presName="rootnode" presStyleCnt="0">
        <dgm:presLayoutVars>
          <dgm:chMax/>
          <dgm:chPref/>
          <dgm:dir/>
          <dgm:animLvl val="lvl"/>
        </dgm:presLayoutVars>
      </dgm:prSet>
      <dgm:spPr/>
    </dgm:pt>
    <dgm:pt modelId="{72DE8EE9-1F22-46DB-AA6E-98168A830D53}" type="pres">
      <dgm:prSet presAssocID="{6AEBF048-C441-4649-B7C6-484B45662746}" presName="composite" presStyleCnt="0"/>
      <dgm:spPr/>
    </dgm:pt>
    <dgm:pt modelId="{1764FF86-570D-4695-908E-D2DD17BB6CE1}" type="pres">
      <dgm:prSet presAssocID="{6AEBF048-C441-4649-B7C6-484B45662746}" presName="LShape" presStyleLbl="alignNode1" presStyleIdx="0" presStyleCnt="13"/>
      <dgm:spPr/>
    </dgm:pt>
    <dgm:pt modelId="{E30B1287-B0D4-47E7-926D-E21B731C4523}" type="pres">
      <dgm:prSet presAssocID="{6AEBF048-C441-4649-B7C6-484B45662746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FBB28A96-E1C0-4207-A7AD-7439AD231797}" type="pres">
      <dgm:prSet presAssocID="{6AEBF048-C441-4649-B7C6-484B45662746}" presName="Triangle" presStyleLbl="alignNode1" presStyleIdx="1" presStyleCnt="13"/>
      <dgm:spPr/>
    </dgm:pt>
    <dgm:pt modelId="{AC1C14CD-D9D8-44A9-99DD-0DD97E75EFB1}" type="pres">
      <dgm:prSet presAssocID="{B5000B9A-044A-43D3-85FB-81CC1A294ECD}" presName="sibTrans" presStyleCnt="0"/>
      <dgm:spPr/>
    </dgm:pt>
    <dgm:pt modelId="{8024610F-F0DF-4AFB-9FEE-93F694C481B6}" type="pres">
      <dgm:prSet presAssocID="{B5000B9A-044A-43D3-85FB-81CC1A294ECD}" presName="space" presStyleCnt="0"/>
      <dgm:spPr/>
    </dgm:pt>
    <dgm:pt modelId="{5C762BB3-60E7-45E8-BA63-52EA436F2FEC}" type="pres">
      <dgm:prSet presAssocID="{B858127B-4DFC-44FC-A995-199EDF1DF906}" presName="composite" presStyleCnt="0"/>
      <dgm:spPr/>
    </dgm:pt>
    <dgm:pt modelId="{E74E6514-1BB5-42EE-8C3C-4C99030308A8}" type="pres">
      <dgm:prSet presAssocID="{B858127B-4DFC-44FC-A995-199EDF1DF906}" presName="LShape" presStyleLbl="alignNode1" presStyleIdx="2" presStyleCnt="13"/>
      <dgm:spPr/>
    </dgm:pt>
    <dgm:pt modelId="{22BF4349-7F94-4C71-89C6-E97BC227814F}" type="pres">
      <dgm:prSet presAssocID="{B858127B-4DFC-44FC-A995-199EDF1DF906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B496EB42-195E-4BA6-999D-5348CDC73189}" type="pres">
      <dgm:prSet presAssocID="{B858127B-4DFC-44FC-A995-199EDF1DF906}" presName="Triangle" presStyleLbl="alignNode1" presStyleIdx="3" presStyleCnt="13"/>
      <dgm:spPr/>
    </dgm:pt>
    <dgm:pt modelId="{AD490C01-859D-418D-A789-B28FB54B22F1}" type="pres">
      <dgm:prSet presAssocID="{13C18E2D-C463-4BFA-A135-20D8CD3E85CB}" presName="sibTrans" presStyleCnt="0"/>
      <dgm:spPr/>
    </dgm:pt>
    <dgm:pt modelId="{AC4D6FE5-E484-4CB9-8FC3-7742B71FE04C}" type="pres">
      <dgm:prSet presAssocID="{13C18E2D-C463-4BFA-A135-20D8CD3E85CB}" presName="space" presStyleCnt="0"/>
      <dgm:spPr/>
    </dgm:pt>
    <dgm:pt modelId="{41F5E70C-4D56-469D-B8A2-7EE01C4606F2}" type="pres">
      <dgm:prSet presAssocID="{F853CAA7-8F45-4526-9CD3-8C725ECA58E5}" presName="composite" presStyleCnt="0"/>
      <dgm:spPr/>
    </dgm:pt>
    <dgm:pt modelId="{1E3C7C87-C0A6-4F47-85D6-09D8AE107623}" type="pres">
      <dgm:prSet presAssocID="{F853CAA7-8F45-4526-9CD3-8C725ECA58E5}" presName="LShape" presStyleLbl="alignNode1" presStyleIdx="4" presStyleCnt="13"/>
      <dgm:spPr/>
    </dgm:pt>
    <dgm:pt modelId="{48E33480-42F6-4DD1-B5CB-05A22DCA9037}" type="pres">
      <dgm:prSet presAssocID="{F853CAA7-8F45-4526-9CD3-8C725ECA58E5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6B0659FD-1406-4D8A-B2FC-7F9E3AD53304}" type="pres">
      <dgm:prSet presAssocID="{F853CAA7-8F45-4526-9CD3-8C725ECA58E5}" presName="Triangle" presStyleLbl="alignNode1" presStyleIdx="5" presStyleCnt="13"/>
      <dgm:spPr/>
    </dgm:pt>
    <dgm:pt modelId="{D24AD2C6-B2B7-41EB-99E1-98A4B281E59E}" type="pres">
      <dgm:prSet presAssocID="{3DA00D9F-40B2-4141-A632-BE2BED666FAC}" presName="sibTrans" presStyleCnt="0"/>
      <dgm:spPr/>
    </dgm:pt>
    <dgm:pt modelId="{B530D327-EBF8-48E6-AA9D-382F80B7FF98}" type="pres">
      <dgm:prSet presAssocID="{3DA00D9F-40B2-4141-A632-BE2BED666FAC}" presName="space" presStyleCnt="0"/>
      <dgm:spPr/>
    </dgm:pt>
    <dgm:pt modelId="{0E96AB6E-B53F-42DF-B96F-FC6F8007F08C}" type="pres">
      <dgm:prSet presAssocID="{2A57D54F-5319-4451-AD5F-0B76FF7A90CE}" presName="composite" presStyleCnt="0"/>
      <dgm:spPr/>
    </dgm:pt>
    <dgm:pt modelId="{C835FFF3-3465-4105-88B6-E657B70B6933}" type="pres">
      <dgm:prSet presAssocID="{2A57D54F-5319-4451-AD5F-0B76FF7A90CE}" presName="LShape" presStyleLbl="alignNode1" presStyleIdx="6" presStyleCnt="13"/>
      <dgm:spPr/>
    </dgm:pt>
    <dgm:pt modelId="{32A37405-5795-4718-B31D-339161B97820}" type="pres">
      <dgm:prSet presAssocID="{2A57D54F-5319-4451-AD5F-0B76FF7A90CE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CD8CB7A9-FDB9-466C-AC30-2C5B4A303213}" type="pres">
      <dgm:prSet presAssocID="{2A57D54F-5319-4451-AD5F-0B76FF7A90CE}" presName="Triangle" presStyleLbl="alignNode1" presStyleIdx="7" presStyleCnt="13"/>
      <dgm:spPr/>
    </dgm:pt>
    <dgm:pt modelId="{F31FC1C9-5E90-4740-B375-45DEAE1557F1}" type="pres">
      <dgm:prSet presAssocID="{75D8D37D-89A5-40D9-A13F-0394E41376AB}" presName="sibTrans" presStyleCnt="0"/>
      <dgm:spPr/>
    </dgm:pt>
    <dgm:pt modelId="{81EED071-65ED-41E1-A059-DDE383EF39EA}" type="pres">
      <dgm:prSet presAssocID="{75D8D37D-89A5-40D9-A13F-0394E41376AB}" presName="space" presStyleCnt="0"/>
      <dgm:spPr/>
    </dgm:pt>
    <dgm:pt modelId="{CF3D1326-D78F-4562-9CE1-AA5E9316823E}" type="pres">
      <dgm:prSet presAssocID="{2DC13E6A-46D0-44C2-8B6C-8E827DC4D146}" presName="composite" presStyleCnt="0"/>
      <dgm:spPr/>
    </dgm:pt>
    <dgm:pt modelId="{6E012508-72F5-4A60-8CBE-DBF65D6EE208}" type="pres">
      <dgm:prSet presAssocID="{2DC13E6A-46D0-44C2-8B6C-8E827DC4D146}" presName="LShape" presStyleLbl="alignNode1" presStyleIdx="8" presStyleCnt="13"/>
      <dgm:spPr/>
    </dgm:pt>
    <dgm:pt modelId="{205B6BE9-F55D-4E91-AA13-C97493E48317}" type="pres">
      <dgm:prSet presAssocID="{2DC13E6A-46D0-44C2-8B6C-8E827DC4D146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0400CDAB-48EA-4BEA-B00C-C4D79076AE1C}" type="pres">
      <dgm:prSet presAssocID="{2DC13E6A-46D0-44C2-8B6C-8E827DC4D146}" presName="Triangle" presStyleLbl="alignNode1" presStyleIdx="9" presStyleCnt="13"/>
      <dgm:spPr/>
    </dgm:pt>
    <dgm:pt modelId="{8D1407B6-1274-42D2-8ACD-15BB46BBA150}" type="pres">
      <dgm:prSet presAssocID="{246A11E8-688D-4E5C-A321-659F8BB0C5B0}" presName="sibTrans" presStyleCnt="0"/>
      <dgm:spPr/>
    </dgm:pt>
    <dgm:pt modelId="{7E3F06B6-B608-44AD-9775-228478D1C747}" type="pres">
      <dgm:prSet presAssocID="{246A11E8-688D-4E5C-A321-659F8BB0C5B0}" presName="space" presStyleCnt="0"/>
      <dgm:spPr/>
    </dgm:pt>
    <dgm:pt modelId="{3A0B7D99-5A5F-44C6-BFA8-5E786FD13988}" type="pres">
      <dgm:prSet presAssocID="{BE426894-A71B-4F77-956C-2CBD74943790}" presName="composite" presStyleCnt="0"/>
      <dgm:spPr/>
    </dgm:pt>
    <dgm:pt modelId="{EACC75FA-7647-4042-947B-110C3C73D510}" type="pres">
      <dgm:prSet presAssocID="{BE426894-A71B-4F77-956C-2CBD74943790}" presName="LShape" presStyleLbl="alignNode1" presStyleIdx="10" presStyleCnt="13"/>
      <dgm:spPr/>
    </dgm:pt>
    <dgm:pt modelId="{9A9D537C-8B3E-43CB-A2EA-96A3F67C1A3D}" type="pres">
      <dgm:prSet presAssocID="{BE426894-A71B-4F77-956C-2CBD74943790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5C8DA4A-58F1-4213-BE18-1F7D11B6D937}" type="pres">
      <dgm:prSet presAssocID="{BE426894-A71B-4F77-956C-2CBD74943790}" presName="Triangle" presStyleLbl="alignNode1" presStyleIdx="11" presStyleCnt="13"/>
      <dgm:spPr/>
    </dgm:pt>
    <dgm:pt modelId="{2A4399E7-522D-42B8-BF37-451C2A42A2EC}" type="pres">
      <dgm:prSet presAssocID="{CCF05DED-85B2-4CDE-AB28-630E2531BBB8}" presName="sibTrans" presStyleCnt="0"/>
      <dgm:spPr/>
    </dgm:pt>
    <dgm:pt modelId="{4F17C6EF-F3C1-4A13-A25D-C86A6D9D3CA9}" type="pres">
      <dgm:prSet presAssocID="{CCF05DED-85B2-4CDE-AB28-630E2531BBB8}" presName="space" presStyleCnt="0"/>
      <dgm:spPr/>
    </dgm:pt>
    <dgm:pt modelId="{BFF7170B-2309-4B3D-9733-77C0315074C2}" type="pres">
      <dgm:prSet presAssocID="{2A458E35-37C0-4236-9781-8ADE585EA841}" presName="composite" presStyleCnt="0"/>
      <dgm:spPr/>
    </dgm:pt>
    <dgm:pt modelId="{AF4E4EB2-8534-4C75-99D7-C56296B562BA}" type="pres">
      <dgm:prSet presAssocID="{2A458E35-37C0-4236-9781-8ADE585EA841}" presName="LShape" presStyleLbl="alignNode1" presStyleIdx="12" presStyleCnt="13"/>
      <dgm:spPr/>
    </dgm:pt>
    <dgm:pt modelId="{185A01FD-B421-4E0F-A3D6-41161C9A5D75}" type="pres">
      <dgm:prSet presAssocID="{2A458E35-37C0-4236-9781-8ADE585EA841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1DE7292A-8EF2-4763-A4BD-D404308713F2}" srcId="{4BCD4907-3C2F-4F8C-9FCD-81FBA3064958}" destId="{BE426894-A71B-4F77-956C-2CBD74943790}" srcOrd="5" destOrd="0" parTransId="{1E0C4EB4-B50C-49EB-8AB4-79C5656FBAB5}" sibTransId="{CCF05DED-85B2-4CDE-AB28-630E2531BBB8}"/>
    <dgm:cxn modelId="{1C24DD5F-84EB-4EAC-A698-FA1943B15A1E}" type="presOf" srcId="{6AEBF048-C441-4649-B7C6-484B45662746}" destId="{E30B1287-B0D4-47E7-926D-E21B731C4523}" srcOrd="0" destOrd="0" presId="urn:microsoft.com/office/officeart/2009/3/layout/StepUpProcess"/>
    <dgm:cxn modelId="{8C33F585-8716-4D64-9A67-192EE4897305}" srcId="{4BCD4907-3C2F-4F8C-9FCD-81FBA3064958}" destId="{B858127B-4DFC-44FC-A995-199EDF1DF906}" srcOrd="1" destOrd="0" parTransId="{03FD25A5-8F44-495C-9A5B-2D6DFF6A2CC8}" sibTransId="{13C18E2D-C463-4BFA-A135-20D8CD3E85CB}"/>
    <dgm:cxn modelId="{AAD28A88-DAEE-4F2A-B7A1-E8F9174DAB8E}" type="presOf" srcId="{2A57D54F-5319-4451-AD5F-0B76FF7A90CE}" destId="{32A37405-5795-4718-B31D-339161B97820}" srcOrd="0" destOrd="0" presId="urn:microsoft.com/office/officeart/2009/3/layout/StepUpProcess"/>
    <dgm:cxn modelId="{15861E8A-21C7-46DD-BDF4-1D97E4180810}" srcId="{4BCD4907-3C2F-4F8C-9FCD-81FBA3064958}" destId="{6AEBF048-C441-4649-B7C6-484B45662746}" srcOrd="0" destOrd="0" parTransId="{002CE75D-E683-4033-89D9-FE75D4D9833F}" sibTransId="{B5000B9A-044A-43D3-85FB-81CC1A294ECD}"/>
    <dgm:cxn modelId="{5D8B8DA4-A142-405D-B7F8-DA58983006F0}" srcId="{4BCD4907-3C2F-4F8C-9FCD-81FBA3064958}" destId="{2DC13E6A-46D0-44C2-8B6C-8E827DC4D146}" srcOrd="4" destOrd="0" parTransId="{1E128E80-418C-4158-854D-3E3FF5642E8C}" sibTransId="{246A11E8-688D-4E5C-A321-659F8BB0C5B0}"/>
    <dgm:cxn modelId="{6A55FCB7-7968-4E7E-B192-469E2AD2BF96}" srcId="{4BCD4907-3C2F-4F8C-9FCD-81FBA3064958}" destId="{2A458E35-37C0-4236-9781-8ADE585EA841}" srcOrd="6" destOrd="0" parTransId="{9D79DE70-18E3-4928-800C-BFE136B98B39}" sibTransId="{EC555AC0-B29D-45A8-8CEE-24BCDCAD3AAF}"/>
    <dgm:cxn modelId="{D0ED29B8-55A3-4239-A48E-B9AB05005A54}" type="presOf" srcId="{2DC13E6A-46D0-44C2-8B6C-8E827DC4D146}" destId="{205B6BE9-F55D-4E91-AA13-C97493E48317}" srcOrd="0" destOrd="0" presId="urn:microsoft.com/office/officeart/2009/3/layout/StepUpProcess"/>
    <dgm:cxn modelId="{F28E27BD-DC27-4221-86E5-36E097F60C59}" srcId="{4BCD4907-3C2F-4F8C-9FCD-81FBA3064958}" destId="{F853CAA7-8F45-4526-9CD3-8C725ECA58E5}" srcOrd="2" destOrd="0" parTransId="{E4D41E70-AC6E-467A-8A77-D3EA50B800BF}" sibTransId="{3DA00D9F-40B2-4141-A632-BE2BED666FAC}"/>
    <dgm:cxn modelId="{8E35D1CC-1143-4416-A316-9BE0931351AB}" type="presOf" srcId="{B858127B-4DFC-44FC-A995-199EDF1DF906}" destId="{22BF4349-7F94-4C71-89C6-E97BC227814F}" srcOrd="0" destOrd="0" presId="urn:microsoft.com/office/officeart/2009/3/layout/StepUpProcess"/>
    <dgm:cxn modelId="{31F112E5-A7F5-4EFE-A2EE-1EA5AE73879E}" type="presOf" srcId="{4BCD4907-3C2F-4F8C-9FCD-81FBA3064958}" destId="{C7B26318-2273-4AF8-BCE4-16553BD49CEC}" srcOrd="0" destOrd="0" presId="urn:microsoft.com/office/officeart/2009/3/layout/StepUpProcess"/>
    <dgm:cxn modelId="{B37CA1E8-5BD5-4868-9A2C-FA9E3CC0E0CE}" type="presOf" srcId="{F853CAA7-8F45-4526-9CD3-8C725ECA58E5}" destId="{48E33480-42F6-4DD1-B5CB-05A22DCA9037}" srcOrd="0" destOrd="0" presId="urn:microsoft.com/office/officeart/2009/3/layout/StepUpProcess"/>
    <dgm:cxn modelId="{AC026FF2-D37D-448A-B73D-603A82FA542D}" type="presOf" srcId="{BE426894-A71B-4F77-956C-2CBD74943790}" destId="{9A9D537C-8B3E-43CB-A2EA-96A3F67C1A3D}" srcOrd="0" destOrd="0" presId="urn:microsoft.com/office/officeart/2009/3/layout/StepUpProcess"/>
    <dgm:cxn modelId="{74379DFB-8947-4BE6-B052-64E8803A9FC1}" type="presOf" srcId="{2A458E35-37C0-4236-9781-8ADE585EA841}" destId="{185A01FD-B421-4E0F-A3D6-41161C9A5D75}" srcOrd="0" destOrd="0" presId="urn:microsoft.com/office/officeart/2009/3/layout/StepUpProcess"/>
    <dgm:cxn modelId="{D73145FD-20C1-4B67-8718-59F5CB70B018}" srcId="{4BCD4907-3C2F-4F8C-9FCD-81FBA3064958}" destId="{2A57D54F-5319-4451-AD5F-0B76FF7A90CE}" srcOrd="3" destOrd="0" parTransId="{161A8BD1-7EEB-4AC5-BA43-D3AA89215765}" sibTransId="{75D8D37D-89A5-40D9-A13F-0394E41376AB}"/>
    <dgm:cxn modelId="{CA44F9F2-F78C-486D-A39F-C4F796073BA5}" type="presParOf" srcId="{C7B26318-2273-4AF8-BCE4-16553BD49CEC}" destId="{72DE8EE9-1F22-46DB-AA6E-98168A830D53}" srcOrd="0" destOrd="0" presId="urn:microsoft.com/office/officeart/2009/3/layout/StepUpProcess"/>
    <dgm:cxn modelId="{496B43BC-B718-484D-B764-F90CE9296F32}" type="presParOf" srcId="{72DE8EE9-1F22-46DB-AA6E-98168A830D53}" destId="{1764FF86-570D-4695-908E-D2DD17BB6CE1}" srcOrd="0" destOrd="0" presId="urn:microsoft.com/office/officeart/2009/3/layout/StepUpProcess"/>
    <dgm:cxn modelId="{F5809FB6-8FEE-4593-B07B-3AF2DE6B5A9E}" type="presParOf" srcId="{72DE8EE9-1F22-46DB-AA6E-98168A830D53}" destId="{E30B1287-B0D4-47E7-926D-E21B731C4523}" srcOrd="1" destOrd="0" presId="urn:microsoft.com/office/officeart/2009/3/layout/StepUpProcess"/>
    <dgm:cxn modelId="{F56E4696-B35F-4816-AC30-E7B6E8FEB1B8}" type="presParOf" srcId="{72DE8EE9-1F22-46DB-AA6E-98168A830D53}" destId="{FBB28A96-E1C0-4207-A7AD-7439AD231797}" srcOrd="2" destOrd="0" presId="urn:microsoft.com/office/officeart/2009/3/layout/StepUpProcess"/>
    <dgm:cxn modelId="{99A06F5B-8C6F-400B-96A5-92655F3505F9}" type="presParOf" srcId="{C7B26318-2273-4AF8-BCE4-16553BD49CEC}" destId="{AC1C14CD-D9D8-44A9-99DD-0DD97E75EFB1}" srcOrd="1" destOrd="0" presId="urn:microsoft.com/office/officeart/2009/3/layout/StepUpProcess"/>
    <dgm:cxn modelId="{4BF81457-B70B-4249-97A3-F92F93405DB8}" type="presParOf" srcId="{AC1C14CD-D9D8-44A9-99DD-0DD97E75EFB1}" destId="{8024610F-F0DF-4AFB-9FEE-93F694C481B6}" srcOrd="0" destOrd="0" presId="urn:microsoft.com/office/officeart/2009/3/layout/StepUpProcess"/>
    <dgm:cxn modelId="{EC9F2C95-4306-4DA9-8C6F-725B8BCB82D2}" type="presParOf" srcId="{C7B26318-2273-4AF8-BCE4-16553BD49CEC}" destId="{5C762BB3-60E7-45E8-BA63-52EA436F2FEC}" srcOrd="2" destOrd="0" presId="urn:microsoft.com/office/officeart/2009/3/layout/StepUpProcess"/>
    <dgm:cxn modelId="{FDE74203-E28D-412D-B07F-A2B16AC675C8}" type="presParOf" srcId="{5C762BB3-60E7-45E8-BA63-52EA436F2FEC}" destId="{E74E6514-1BB5-42EE-8C3C-4C99030308A8}" srcOrd="0" destOrd="0" presId="urn:microsoft.com/office/officeart/2009/3/layout/StepUpProcess"/>
    <dgm:cxn modelId="{B76D5F7E-D88E-44A6-90D8-EB287B8586BF}" type="presParOf" srcId="{5C762BB3-60E7-45E8-BA63-52EA436F2FEC}" destId="{22BF4349-7F94-4C71-89C6-E97BC227814F}" srcOrd="1" destOrd="0" presId="urn:microsoft.com/office/officeart/2009/3/layout/StepUpProcess"/>
    <dgm:cxn modelId="{50B68D58-5664-4A57-9A2D-DF6DCB1C335A}" type="presParOf" srcId="{5C762BB3-60E7-45E8-BA63-52EA436F2FEC}" destId="{B496EB42-195E-4BA6-999D-5348CDC73189}" srcOrd="2" destOrd="0" presId="urn:microsoft.com/office/officeart/2009/3/layout/StepUpProcess"/>
    <dgm:cxn modelId="{6C9DE78F-1835-4A5E-A0B1-D8F0AF9CF8FA}" type="presParOf" srcId="{C7B26318-2273-4AF8-BCE4-16553BD49CEC}" destId="{AD490C01-859D-418D-A789-B28FB54B22F1}" srcOrd="3" destOrd="0" presId="urn:microsoft.com/office/officeart/2009/3/layout/StepUpProcess"/>
    <dgm:cxn modelId="{DA824D42-CB43-4C28-9C7B-A0618C78CAF9}" type="presParOf" srcId="{AD490C01-859D-418D-A789-B28FB54B22F1}" destId="{AC4D6FE5-E484-4CB9-8FC3-7742B71FE04C}" srcOrd="0" destOrd="0" presId="urn:microsoft.com/office/officeart/2009/3/layout/StepUpProcess"/>
    <dgm:cxn modelId="{837E0CDF-8983-43C1-BDF2-A0F08EC07D1D}" type="presParOf" srcId="{C7B26318-2273-4AF8-BCE4-16553BD49CEC}" destId="{41F5E70C-4D56-469D-B8A2-7EE01C4606F2}" srcOrd="4" destOrd="0" presId="urn:microsoft.com/office/officeart/2009/3/layout/StepUpProcess"/>
    <dgm:cxn modelId="{B5D0F28F-45D1-46D7-B4D0-66B5FF1754FB}" type="presParOf" srcId="{41F5E70C-4D56-469D-B8A2-7EE01C4606F2}" destId="{1E3C7C87-C0A6-4F47-85D6-09D8AE107623}" srcOrd="0" destOrd="0" presId="urn:microsoft.com/office/officeart/2009/3/layout/StepUpProcess"/>
    <dgm:cxn modelId="{61B684EF-4DB7-42C2-8589-4F36A515FC7C}" type="presParOf" srcId="{41F5E70C-4D56-469D-B8A2-7EE01C4606F2}" destId="{48E33480-42F6-4DD1-B5CB-05A22DCA9037}" srcOrd="1" destOrd="0" presId="urn:microsoft.com/office/officeart/2009/3/layout/StepUpProcess"/>
    <dgm:cxn modelId="{E05157D2-ED82-4ABD-90B9-31E8F2755223}" type="presParOf" srcId="{41F5E70C-4D56-469D-B8A2-7EE01C4606F2}" destId="{6B0659FD-1406-4D8A-B2FC-7F9E3AD53304}" srcOrd="2" destOrd="0" presId="urn:microsoft.com/office/officeart/2009/3/layout/StepUpProcess"/>
    <dgm:cxn modelId="{8D7CBAD4-87E2-43D8-B39D-7D1FDC965F2A}" type="presParOf" srcId="{C7B26318-2273-4AF8-BCE4-16553BD49CEC}" destId="{D24AD2C6-B2B7-41EB-99E1-98A4B281E59E}" srcOrd="5" destOrd="0" presId="urn:microsoft.com/office/officeart/2009/3/layout/StepUpProcess"/>
    <dgm:cxn modelId="{D28DC5A5-2109-4038-BF56-BD6B22B5FBF6}" type="presParOf" srcId="{D24AD2C6-B2B7-41EB-99E1-98A4B281E59E}" destId="{B530D327-EBF8-48E6-AA9D-382F80B7FF98}" srcOrd="0" destOrd="0" presId="urn:microsoft.com/office/officeart/2009/3/layout/StepUpProcess"/>
    <dgm:cxn modelId="{F3183F23-38F8-48AC-A940-CBF88504B48E}" type="presParOf" srcId="{C7B26318-2273-4AF8-BCE4-16553BD49CEC}" destId="{0E96AB6E-B53F-42DF-B96F-FC6F8007F08C}" srcOrd="6" destOrd="0" presId="urn:microsoft.com/office/officeart/2009/3/layout/StepUpProcess"/>
    <dgm:cxn modelId="{B4643B0B-AC2B-44C9-B08F-B0EEA452199D}" type="presParOf" srcId="{0E96AB6E-B53F-42DF-B96F-FC6F8007F08C}" destId="{C835FFF3-3465-4105-88B6-E657B70B6933}" srcOrd="0" destOrd="0" presId="urn:microsoft.com/office/officeart/2009/3/layout/StepUpProcess"/>
    <dgm:cxn modelId="{5F8F8CE7-BB76-4692-98F9-344E94A1DE15}" type="presParOf" srcId="{0E96AB6E-B53F-42DF-B96F-FC6F8007F08C}" destId="{32A37405-5795-4718-B31D-339161B97820}" srcOrd="1" destOrd="0" presId="urn:microsoft.com/office/officeart/2009/3/layout/StepUpProcess"/>
    <dgm:cxn modelId="{A86F3CA1-377A-42F7-977D-C4CC83D7A1A2}" type="presParOf" srcId="{0E96AB6E-B53F-42DF-B96F-FC6F8007F08C}" destId="{CD8CB7A9-FDB9-466C-AC30-2C5B4A303213}" srcOrd="2" destOrd="0" presId="urn:microsoft.com/office/officeart/2009/3/layout/StepUpProcess"/>
    <dgm:cxn modelId="{5F3E6584-B1A3-441A-9BED-DB3733A1343B}" type="presParOf" srcId="{C7B26318-2273-4AF8-BCE4-16553BD49CEC}" destId="{F31FC1C9-5E90-4740-B375-45DEAE1557F1}" srcOrd="7" destOrd="0" presId="urn:microsoft.com/office/officeart/2009/3/layout/StepUpProcess"/>
    <dgm:cxn modelId="{31C3FD5D-5D1E-4662-A13C-79CEE58B0C1C}" type="presParOf" srcId="{F31FC1C9-5E90-4740-B375-45DEAE1557F1}" destId="{81EED071-65ED-41E1-A059-DDE383EF39EA}" srcOrd="0" destOrd="0" presId="urn:microsoft.com/office/officeart/2009/3/layout/StepUpProcess"/>
    <dgm:cxn modelId="{924D5439-E528-45F5-A5D8-B8F593E0C426}" type="presParOf" srcId="{C7B26318-2273-4AF8-BCE4-16553BD49CEC}" destId="{CF3D1326-D78F-4562-9CE1-AA5E9316823E}" srcOrd="8" destOrd="0" presId="urn:microsoft.com/office/officeart/2009/3/layout/StepUpProcess"/>
    <dgm:cxn modelId="{98BB2EFD-4CEE-4B88-8244-D58D3D92D6AA}" type="presParOf" srcId="{CF3D1326-D78F-4562-9CE1-AA5E9316823E}" destId="{6E012508-72F5-4A60-8CBE-DBF65D6EE208}" srcOrd="0" destOrd="0" presId="urn:microsoft.com/office/officeart/2009/3/layout/StepUpProcess"/>
    <dgm:cxn modelId="{0BF8D86A-1215-4A29-97C1-5792E3966159}" type="presParOf" srcId="{CF3D1326-D78F-4562-9CE1-AA5E9316823E}" destId="{205B6BE9-F55D-4E91-AA13-C97493E48317}" srcOrd="1" destOrd="0" presId="urn:microsoft.com/office/officeart/2009/3/layout/StepUpProcess"/>
    <dgm:cxn modelId="{E0887D24-609A-4424-BFEE-7B8BCDE0B6F9}" type="presParOf" srcId="{CF3D1326-D78F-4562-9CE1-AA5E9316823E}" destId="{0400CDAB-48EA-4BEA-B00C-C4D79076AE1C}" srcOrd="2" destOrd="0" presId="urn:microsoft.com/office/officeart/2009/3/layout/StepUpProcess"/>
    <dgm:cxn modelId="{3EA4072A-1E73-45B8-A424-8FB244279416}" type="presParOf" srcId="{C7B26318-2273-4AF8-BCE4-16553BD49CEC}" destId="{8D1407B6-1274-42D2-8ACD-15BB46BBA150}" srcOrd="9" destOrd="0" presId="urn:microsoft.com/office/officeart/2009/3/layout/StepUpProcess"/>
    <dgm:cxn modelId="{1E2E32CB-8DCB-4FB4-BC6A-D4B1B064431F}" type="presParOf" srcId="{8D1407B6-1274-42D2-8ACD-15BB46BBA150}" destId="{7E3F06B6-B608-44AD-9775-228478D1C747}" srcOrd="0" destOrd="0" presId="urn:microsoft.com/office/officeart/2009/3/layout/StepUpProcess"/>
    <dgm:cxn modelId="{EC3A84FE-B54B-4EBD-AEE8-D43F3A283065}" type="presParOf" srcId="{C7B26318-2273-4AF8-BCE4-16553BD49CEC}" destId="{3A0B7D99-5A5F-44C6-BFA8-5E786FD13988}" srcOrd="10" destOrd="0" presId="urn:microsoft.com/office/officeart/2009/3/layout/StepUpProcess"/>
    <dgm:cxn modelId="{290349AA-0F79-4F78-BE41-891200DEC7BF}" type="presParOf" srcId="{3A0B7D99-5A5F-44C6-BFA8-5E786FD13988}" destId="{EACC75FA-7647-4042-947B-110C3C73D510}" srcOrd="0" destOrd="0" presId="urn:microsoft.com/office/officeart/2009/3/layout/StepUpProcess"/>
    <dgm:cxn modelId="{12150D5D-69F4-4615-9C92-AAF4375476A5}" type="presParOf" srcId="{3A0B7D99-5A5F-44C6-BFA8-5E786FD13988}" destId="{9A9D537C-8B3E-43CB-A2EA-96A3F67C1A3D}" srcOrd="1" destOrd="0" presId="urn:microsoft.com/office/officeart/2009/3/layout/StepUpProcess"/>
    <dgm:cxn modelId="{DDFCFB99-4B38-408B-830E-2F2A6151DDD8}" type="presParOf" srcId="{3A0B7D99-5A5F-44C6-BFA8-5E786FD13988}" destId="{C5C8DA4A-58F1-4213-BE18-1F7D11B6D937}" srcOrd="2" destOrd="0" presId="urn:microsoft.com/office/officeart/2009/3/layout/StepUpProcess"/>
    <dgm:cxn modelId="{4D9DE30D-F2E1-4240-A624-88E3390DA0B9}" type="presParOf" srcId="{C7B26318-2273-4AF8-BCE4-16553BD49CEC}" destId="{2A4399E7-522D-42B8-BF37-451C2A42A2EC}" srcOrd="11" destOrd="0" presId="urn:microsoft.com/office/officeart/2009/3/layout/StepUpProcess"/>
    <dgm:cxn modelId="{34F57270-2686-43C1-857D-47D4AA17E6C5}" type="presParOf" srcId="{2A4399E7-522D-42B8-BF37-451C2A42A2EC}" destId="{4F17C6EF-F3C1-4A13-A25D-C86A6D9D3CA9}" srcOrd="0" destOrd="0" presId="urn:microsoft.com/office/officeart/2009/3/layout/StepUpProcess"/>
    <dgm:cxn modelId="{E329768E-1D7E-4C7D-83C5-D600AFE524AB}" type="presParOf" srcId="{C7B26318-2273-4AF8-BCE4-16553BD49CEC}" destId="{BFF7170B-2309-4B3D-9733-77C0315074C2}" srcOrd="12" destOrd="0" presId="urn:microsoft.com/office/officeart/2009/3/layout/StepUpProcess"/>
    <dgm:cxn modelId="{E75F9513-1F79-4624-AD89-BF7341ADD3DA}" type="presParOf" srcId="{BFF7170B-2309-4B3D-9733-77C0315074C2}" destId="{AF4E4EB2-8534-4C75-99D7-C56296B562BA}" srcOrd="0" destOrd="0" presId="urn:microsoft.com/office/officeart/2009/3/layout/StepUpProcess"/>
    <dgm:cxn modelId="{ACC51261-F285-4096-AB32-1822FF6E6817}" type="presParOf" srcId="{BFF7170B-2309-4B3D-9733-77C0315074C2}" destId="{185A01FD-B421-4E0F-A3D6-41161C9A5D7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CDC5A-EAFB-427E-A4CA-D8411A55A38F}">
      <dsp:nvSpPr>
        <dsp:cNvPr id="0" name=""/>
        <dsp:cNvSpPr/>
      </dsp:nvSpPr>
      <dsp:spPr>
        <a:xfrm>
          <a:off x="531232" y="203372"/>
          <a:ext cx="4017533" cy="4017533"/>
        </a:xfrm>
        <a:prstGeom prst="circularArrow">
          <a:avLst>
            <a:gd name="adj1" fmla="val 5544"/>
            <a:gd name="adj2" fmla="val 330680"/>
            <a:gd name="adj3" fmla="val 13853209"/>
            <a:gd name="adj4" fmla="val 17339107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75A61-8854-44F1-BD9A-E5458FFFC25F}">
      <dsp:nvSpPr>
        <dsp:cNvPr id="0" name=""/>
        <dsp:cNvSpPr/>
      </dsp:nvSpPr>
      <dsp:spPr>
        <a:xfrm>
          <a:off x="1630907" y="225199"/>
          <a:ext cx="1818183" cy="909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Create Chart</a:t>
          </a:r>
        </a:p>
      </dsp:txBody>
      <dsp:txXfrm>
        <a:off x="1675285" y="269577"/>
        <a:ext cx="1729427" cy="820335"/>
      </dsp:txXfrm>
    </dsp:sp>
    <dsp:sp modelId="{100F2D3E-702B-4B65-937A-B3C5BC855A8D}">
      <dsp:nvSpPr>
        <dsp:cNvPr id="0" name=""/>
        <dsp:cNvSpPr/>
      </dsp:nvSpPr>
      <dsp:spPr>
        <a:xfrm>
          <a:off x="3260290" y="1409014"/>
          <a:ext cx="1818183" cy="909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Update </a:t>
          </a:r>
          <a:r>
            <a:rPr lang="en-IN" sz="1500" kern="1200" dirty="0" err="1"/>
            <a:t>Chart.yaml</a:t>
          </a:r>
          <a:r>
            <a:rPr lang="en-IN" sz="1500" kern="1200" dirty="0"/>
            <a:t> / </a:t>
          </a:r>
          <a:r>
            <a:rPr lang="en-IN" sz="1500" kern="1200" dirty="0" err="1"/>
            <a:t>Values.yaml</a:t>
          </a:r>
          <a:endParaRPr lang="en-IN" sz="1500" kern="1200" dirty="0"/>
        </a:p>
      </dsp:txBody>
      <dsp:txXfrm>
        <a:off x="3304668" y="1453392"/>
        <a:ext cx="1729427" cy="820335"/>
      </dsp:txXfrm>
    </dsp:sp>
    <dsp:sp modelId="{2FD52685-7CEB-4A70-AED2-8BE70227825F}">
      <dsp:nvSpPr>
        <dsp:cNvPr id="0" name=""/>
        <dsp:cNvSpPr/>
      </dsp:nvSpPr>
      <dsp:spPr>
        <a:xfrm>
          <a:off x="2637921" y="3324468"/>
          <a:ext cx="1818183" cy="909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Update Deployment /</a:t>
          </a:r>
          <a:r>
            <a:rPr lang="en-IN" sz="1500" kern="1200" dirty="0" err="1"/>
            <a:t>Service.yaml</a:t>
          </a:r>
          <a:r>
            <a:rPr lang="en-IN" sz="1500" kern="1200" dirty="0"/>
            <a:t> files.</a:t>
          </a:r>
        </a:p>
      </dsp:txBody>
      <dsp:txXfrm>
        <a:off x="2682299" y="3368846"/>
        <a:ext cx="1729427" cy="820335"/>
      </dsp:txXfrm>
    </dsp:sp>
    <dsp:sp modelId="{9DDEE477-04FD-460B-A098-9BC6635EBFDE}">
      <dsp:nvSpPr>
        <dsp:cNvPr id="0" name=""/>
        <dsp:cNvSpPr/>
      </dsp:nvSpPr>
      <dsp:spPr>
        <a:xfrm>
          <a:off x="623894" y="3324468"/>
          <a:ext cx="1818183" cy="909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Package it</a:t>
          </a:r>
        </a:p>
      </dsp:txBody>
      <dsp:txXfrm>
        <a:off x="668272" y="3368846"/>
        <a:ext cx="1729427" cy="820335"/>
      </dsp:txXfrm>
    </dsp:sp>
    <dsp:sp modelId="{7D827993-8A6A-4E67-9520-3FD38DD75B80}">
      <dsp:nvSpPr>
        <dsp:cNvPr id="0" name=""/>
        <dsp:cNvSpPr/>
      </dsp:nvSpPr>
      <dsp:spPr>
        <a:xfrm>
          <a:off x="1525" y="1409014"/>
          <a:ext cx="1818183" cy="909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Install/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upgrade/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delete </a:t>
          </a:r>
        </a:p>
      </dsp:txBody>
      <dsp:txXfrm>
        <a:off x="45903" y="1453392"/>
        <a:ext cx="1729427" cy="820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4FF86-570D-4695-908E-D2DD17BB6CE1}">
      <dsp:nvSpPr>
        <dsp:cNvPr id="0" name=""/>
        <dsp:cNvSpPr/>
      </dsp:nvSpPr>
      <dsp:spPr>
        <a:xfrm rot="5400000">
          <a:off x="276328" y="2249093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B1287-B0D4-47E7-926D-E21B731C4523}">
      <dsp:nvSpPr>
        <dsp:cNvPr id="0" name=""/>
        <dsp:cNvSpPr/>
      </dsp:nvSpPr>
      <dsp:spPr>
        <a:xfrm>
          <a:off x="140537" y="2653535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Create a Docker image</a:t>
          </a:r>
        </a:p>
      </dsp:txBody>
      <dsp:txXfrm>
        <a:off x="140537" y="2653535"/>
        <a:ext cx="1222060" cy="1071207"/>
      </dsp:txXfrm>
    </dsp:sp>
    <dsp:sp modelId="{FBB28A96-E1C0-4207-A7AD-7439AD231797}">
      <dsp:nvSpPr>
        <dsp:cNvPr id="0" name=""/>
        <dsp:cNvSpPr/>
      </dsp:nvSpPr>
      <dsp:spPr>
        <a:xfrm>
          <a:off x="1132020" y="2149438"/>
          <a:ext cx="230577" cy="2305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6514-1BB5-42EE-8C3C-4C99030308A8}">
      <dsp:nvSpPr>
        <dsp:cNvPr id="0" name=""/>
        <dsp:cNvSpPr/>
      </dsp:nvSpPr>
      <dsp:spPr>
        <a:xfrm rot="5400000">
          <a:off x="1772369" y="1878896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F4349-7F94-4C71-89C6-E97BC227814F}">
      <dsp:nvSpPr>
        <dsp:cNvPr id="0" name=""/>
        <dsp:cNvSpPr/>
      </dsp:nvSpPr>
      <dsp:spPr>
        <a:xfrm>
          <a:off x="1636577" y="2283338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Insert image in the Docker Trusted Registry</a:t>
          </a:r>
        </a:p>
      </dsp:txBody>
      <dsp:txXfrm>
        <a:off x="1636577" y="2283338"/>
        <a:ext cx="1222060" cy="1071207"/>
      </dsp:txXfrm>
    </dsp:sp>
    <dsp:sp modelId="{B496EB42-195E-4BA6-999D-5348CDC73189}">
      <dsp:nvSpPr>
        <dsp:cNvPr id="0" name=""/>
        <dsp:cNvSpPr/>
      </dsp:nvSpPr>
      <dsp:spPr>
        <a:xfrm>
          <a:off x="2628061" y="1779241"/>
          <a:ext cx="230577" cy="2305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C7C87-C0A6-4F47-85D6-09D8AE107623}">
      <dsp:nvSpPr>
        <dsp:cNvPr id="0" name=""/>
        <dsp:cNvSpPr/>
      </dsp:nvSpPr>
      <dsp:spPr>
        <a:xfrm rot="5400000">
          <a:off x="3268410" y="1508699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33480-42F6-4DD1-B5CB-05A22DCA9037}">
      <dsp:nvSpPr>
        <dsp:cNvPr id="0" name=""/>
        <dsp:cNvSpPr/>
      </dsp:nvSpPr>
      <dsp:spPr>
        <a:xfrm>
          <a:off x="3132618" y="1913142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Create a Helm chart</a:t>
          </a:r>
        </a:p>
      </dsp:txBody>
      <dsp:txXfrm>
        <a:off x="3132618" y="1913142"/>
        <a:ext cx="1222060" cy="1071207"/>
      </dsp:txXfrm>
    </dsp:sp>
    <dsp:sp modelId="{6B0659FD-1406-4D8A-B2FC-7F9E3AD53304}">
      <dsp:nvSpPr>
        <dsp:cNvPr id="0" name=""/>
        <dsp:cNvSpPr/>
      </dsp:nvSpPr>
      <dsp:spPr>
        <a:xfrm>
          <a:off x="4124101" y="1409044"/>
          <a:ext cx="230577" cy="2305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5FFF3-3465-4105-88B6-E657B70B6933}">
      <dsp:nvSpPr>
        <dsp:cNvPr id="0" name=""/>
        <dsp:cNvSpPr/>
      </dsp:nvSpPr>
      <dsp:spPr>
        <a:xfrm rot="5400000">
          <a:off x="4764450" y="1138503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37405-5795-4718-B31D-339161B97820}">
      <dsp:nvSpPr>
        <dsp:cNvPr id="0" name=""/>
        <dsp:cNvSpPr/>
      </dsp:nvSpPr>
      <dsp:spPr>
        <a:xfrm>
          <a:off x="4628659" y="1542945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Update the chart values used for provisioning. </a:t>
          </a:r>
        </a:p>
      </dsp:txBody>
      <dsp:txXfrm>
        <a:off x="4628659" y="1542945"/>
        <a:ext cx="1222060" cy="1071207"/>
      </dsp:txXfrm>
    </dsp:sp>
    <dsp:sp modelId="{CD8CB7A9-FDB9-466C-AC30-2C5B4A303213}">
      <dsp:nvSpPr>
        <dsp:cNvPr id="0" name=""/>
        <dsp:cNvSpPr/>
      </dsp:nvSpPr>
      <dsp:spPr>
        <a:xfrm>
          <a:off x="5620142" y="1038847"/>
          <a:ext cx="230577" cy="2305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12508-72F5-4A60-8CBE-DBF65D6EE208}">
      <dsp:nvSpPr>
        <dsp:cNvPr id="0" name=""/>
        <dsp:cNvSpPr/>
      </dsp:nvSpPr>
      <dsp:spPr>
        <a:xfrm rot="5400000">
          <a:off x="6260491" y="768306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6BE9-F55D-4E91-AA13-C97493E48317}">
      <dsp:nvSpPr>
        <dsp:cNvPr id="0" name=""/>
        <dsp:cNvSpPr/>
      </dsp:nvSpPr>
      <dsp:spPr>
        <a:xfrm>
          <a:off x="6124700" y="1172748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Install the chart </a:t>
          </a:r>
        </a:p>
      </dsp:txBody>
      <dsp:txXfrm>
        <a:off x="6124700" y="1172748"/>
        <a:ext cx="1222060" cy="1071207"/>
      </dsp:txXfrm>
    </dsp:sp>
    <dsp:sp modelId="{0400CDAB-48EA-4BEA-B00C-C4D79076AE1C}">
      <dsp:nvSpPr>
        <dsp:cNvPr id="0" name=""/>
        <dsp:cNvSpPr/>
      </dsp:nvSpPr>
      <dsp:spPr>
        <a:xfrm>
          <a:off x="7116183" y="668650"/>
          <a:ext cx="230577" cy="2305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C75FA-7647-4042-947B-110C3C73D510}">
      <dsp:nvSpPr>
        <dsp:cNvPr id="0" name=""/>
        <dsp:cNvSpPr/>
      </dsp:nvSpPr>
      <dsp:spPr>
        <a:xfrm rot="5400000">
          <a:off x="7756532" y="398109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537C-8B3E-43CB-A2EA-96A3F67C1A3D}">
      <dsp:nvSpPr>
        <dsp:cNvPr id="0" name=""/>
        <dsp:cNvSpPr/>
      </dsp:nvSpPr>
      <dsp:spPr>
        <a:xfrm>
          <a:off x="7620740" y="802551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Docker container gets executed.</a:t>
          </a:r>
        </a:p>
      </dsp:txBody>
      <dsp:txXfrm>
        <a:off x="7620740" y="802551"/>
        <a:ext cx="1222060" cy="1071207"/>
      </dsp:txXfrm>
    </dsp:sp>
    <dsp:sp modelId="{C5C8DA4A-58F1-4213-BE18-1F7D11B6D937}">
      <dsp:nvSpPr>
        <dsp:cNvPr id="0" name=""/>
        <dsp:cNvSpPr/>
      </dsp:nvSpPr>
      <dsp:spPr>
        <a:xfrm>
          <a:off x="8612224" y="298454"/>
          <a:ext cx="230577" cy="23057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E4EB2-8534-4C75-99D7-C56296B562BA}">
      <dsp:nvSpPr>
        <dsp:cNvPr id="0" name=""/>
        <dsp:cNvSpPr/>
      </dsp:nvSpPr>
      <dsp:spPr>
        <a:xfrm rot="5400000">
          <a:off x="9252573" y="27912"/>
          <a:ext cx="813487" cy="13536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A01FD-B421-4E0F-A3D6-41161C9A5D75}">
      <dsp:nvSpPr>
        <dsp:cNvPr id="0" name=""/>
        <dsp:cNvSpPr/>
      </dsp:nvSpPr>
      <dsp:spPr>
        <a:xfrm>
          <a:off x="9116781" y="432355"/>
          <a:ext cx="1222060" cy="107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Executes the cookbook and install/configure software. </a:t>
          </a:r>
        </a:p>
      </dsp:txBody>
      <dsp:txXfrm>
        <a:off x="9116781" y="432355"/>
        <a:ext cx="1222060" cy="1071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0T09:15:36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0T09:15:47.4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0T09:15:48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1T06:24:44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1T06:24:44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7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4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2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9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9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8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195B3C-C5A6-4D6F-855E-A1205121DB36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300D9A-A030-4F9F-BC5C-D71756CEF7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ustomXml" Target="../ink/ink3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3C20-96ED-4393-AD36-A0963D644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Helm Chart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5778-7D53-4255-8783-02C612D3F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Nimesh Jain</a:t>
            </a:r>
          </a:p>
        </p:txBody>
      </p:sp>
    </p:spTree>
    <p:extLst>
      <p:ext uri="{BB962C8B-B14F-4D97-AF65-F5344CB8AC3E}">
        <p14:creationId xmlns:p14="http://schemas.microsoft.com/office/powerpoint/2010/main" val="41193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E8CE-6C4F-4412-989C-F577BB59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CA53A0-B0DA-4326-8528-E4F86382F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7201" y="2244274"/>
            <a:ext cx="4371660" cy="4258123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Smallest unit for Kubernetes is POD. </a:t>
            </a:r>
          </a:p>
          <a:p>
            <a:pPr lvl="1"/>
            <a:r>
              <a:rPr lang="en-IN" dirty="0"/>
              <a:t>Pod Contains a container. </a:t>
            </a:r>
          </a:p>
          <a:p>
            <a:pPr lvl="1"/>
            <a:r>
              <a:rPr lang="en-IN" dirty="0"/>
              <a:t>Container can be created with the chef client embedded. </a:t>
            </a:r>
          </a:p>
          <a:p>
            <a:pPr lvl="1"/>
            <a:r>
              <a:rPr lang="en-IN" dirty="0"/>
              <a:t>The top thin writable layer can be used for the installing/upgrading or removing the </a:t>
            </a:r>
            <a:r>
              <a:rPr lang="en-IN" dirty="0" err="1"/>
              <a:t>softwares</a:t>
            </a:r>
            <a:r>
              <a:rPr lang="en-IN" dirty="0"/>
              <a:t> (middleware/</a:t>
            </a:r>
            <a:r>
              <a:rPr lang="en-IN" dirty="0" err="1"/>
              <a:t>db</a:t>
            </a:r>
            <a:r>
              <a:rPr lang="en-IN" dirty="0"/>
              <a:t> etc. ). </a:t>
            </a:r>
          </a:p>
          <a:p>
            <a:pPr lvl="1"/>
            <a:r>
              <a:rPr lang="en-IN" dirty="0"/>
              <a:t>The image/container is provided as arguments the </a:t>
            </a:r>
            <a:r>
              <a:rPr lang="en-IN" dirty="0" err="1"/>
              <a:t>ip</a:t>
            </a:r>
            <a:r>
              <a:rPr lang="en-IN" dirty="0"/>
              <a:t> address of the chef server and the list of cookbooks to install. </a:t>
            </a:r>
          </a:p>
          <a:p>
            <a:pPr lvl="1"/>
            <a:r>
              <a:rPr lang="en-IN" dirty="0"/>
              <a:t>Container on creation makes a connection to the chef server and downloads the cookbook.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97E5D-2CE5-4C72-815F-95D0CC8ACE8C}"/>
              </a:ext>
            </a:extLst>
          </p:cNvPr>
          <p:cNvSpPr/>
          <p:nvPr/>
        </p:nvSpPr>
        <p:spPr>
          <a:xfrm>
            <a:off x="1277868" y="5163285"/>
            <a:ext cx="4030508" cy="992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E044A-D54A-4456-A2E2-BBCF997AE11D}"/>
              </a:ext>
            </a:extLst>
          </p:cNvPr>
          <p:cNvSpPr/>
          <p:nvPr/>
        </p:nvSpPr>
        <p:spPr>
          <a:xfrm>
            <a:off x="2063594" y="5641518"/>
            <a:ext cx="882031" cy="2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C4602-BA01-452B-9A01-51948C2730BC}"/>
              </a:ext>
            </a:extLst>
          </p:cNvPr>
          <p:cNvSpPr/>
          <p:nvPr/>
        </p:nvSpPr>
        <p:spPr>
          <a:xfrm>
            <a:off x="1914469" y="3045022"/>
            <a:ext cx="1540451" cy="149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52C15-1C63-42B1-AC7C-8A31A684211B}"/>
              </a:ext>
            </a:extLst>
          </p:cNvPr>
          <p:cNvSpPr/>
          <p:nvPr/>
        </p:nvSpPr>
        <p:spPr>
          <a:xfrm>
            <a:off x="4122489" y="5623916"/>
            <a:ext cx="882031" cy="29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32930-2EB6-4F84-BBDC-E7C411CCF912}"/>
              </a:ext>
            </a:extLst>
          </p:cNvPr>
          <p:cNvSpPr txBox="1"/>
          <p:nvPr/>
        </p:nvSpPr>
        <p:spPr>
          <a:xfrm>
            <a:off x="4370045" y="2626291"/>
            <a:ext cx="1414759" cy="65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Sw</a:t>
            </a:r>
            <a:r>
              <a:rPr lang="en-IN" dirty="0"/>
              <a:t> from chef server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0B52E42-36B4-432D-AA1A-79F6AA6591D6}"/>
              </a:ext>
            </a:extLst>
          </p:cNvPr>
          <p:cNvGrpSpPr/>
          <p:nvPr/>
        </p:nvGrpSpPr>
        <p:grpSpPr>
          <a:xfrm>
            <a:off x="392854" y="2699163"/>
            <a:ext cx="5105542" cy="1797741"/>
            <a:chOff x="822316" y="2763342"/>
            <a:chExt cx="5105542" cy="17977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F23602-0CEC-4983-BB33-27337EE8EB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1340" y="3795723"/>
              <a:ext cx="15404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1BF7D9-3B98-47D9-A4A6-2ACCE9A1B5AB}"/>
                    </a:ext>
                  </a:extLst>
                </p14:cNvPr>
                <p14:cNvContentPartPr/>
                <p14:nvPr/>
              </p14:nvContentPartPr>
              <p14:xfrm>
                <a:off x="5673227" y="2763342"/>
                <a:ext cx="377" cy="367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1BF7D9-3B98-47D9-A4A6-2ACCE9A1B5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4179" y="2754167"/>
                  <a:ext cx="18850" cy="1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E7FA58-B8F0-46B8-A36F-9F1FAD7FF456}"/>
                    </a:ext>
                  </a:extLst>
                </p14:cNvPr>
                <p14:cNvContentPartPr/>
                <p14:nvPr/>
              </p14:nvContentPartPr>
              <p14:xfrm>
                <a:off x="3431256" y="3684836"/>
                <a:ext cx="377" cy="367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E7FA58-B8F0-46B8-A36F-9F1FAD7FF4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21831" y="3675661"/>
                  <a:ext cx="18850" cy="1835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E3F361-5F62-449B-A90A-6251FE57A039}"/>
                </a:ext>
              </a:extLst>
            </p:cNvPr>
            <p:cNvCxnSpPr>
              <a:cxnSpLocks/>
            </p:cNvCxnSpPr>
            <p:nvPr/>
          </p:nvCxnSpPr>
          <p:spPr>
            <a:xfrm>
              <a:off x="2381340" y="4203057"/>
              <a:ext cx="15404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89687E-689C-4B1E-8548-336DCCC43737}"/>
                </a:ext>
              </a:extLst>
            </p:cNvPr>
            <p:cNvCxnSpPr>
              <a:cxnSpLocks/>
            </p:cNvCxnSpPr>
            <p:nvPr/>
          </p:nvCxnSpPr>
          <p:spPr>
            <a:xfrm>
              <a:off x="2381340" y="3438404"/>
              <a:ext cx="15404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24AAB3-659A-490D-8163-3053CFC50C76}"/>
                </a:ext>
              </a:extLst>
            </p:cNvPr>
            <p:cNvSpPr txBox="1"/>
            <p:nvPr/>
          </p:nvSpPr>
          <p:spPr>
            <a:xfrm>
              <a:off x="822316" y="3684836"/>
              <a:ext cx="1190229" cy="37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Layers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3AA4CF74-C92C-4470-8FF6-12694BFFD615}"/>
                </a:ext>
              </a:extLst>
            </p:cNvPr>
            <p:cNvSpPr/>
            <p:nvPr/>
          </p:nvSpPr>
          <p:spPr>
            <a:xfrm>
              <a:off x="1697447" y="3032395"/>
              <a:ext cx="458562" cy="1528688"/>
            </a:xfrm>
            <a:prstGeom prst="leftBrace">
              <a:avLst>
                <a:gd name="adj1" fmla="val 8333"/>
                <a:gd name="adj2" fmla="val 527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94CAB3-C601-4A74-9348-83DF408CBA24}"/>
                </a:ext>
              </a:extLst>
            </p:cNvPr>
            <p:cNvCxnSpPr>
              <a:cxnSpLocks/>
            </p:cNvCxnSpPr>
            <p:nvPr/>
          </p:nvCxnSpPr>
          <p:spPr>
            <a:xfrm>
              <a:off x="4015743" y="3602346"/>
              <a:ext cx="671196" cy="0"/>
            </a:xfrm>
            <a:prstGeom prst="line">
              <a:avLst/>
            </a:prstGeom>
            <a:ln w="19050"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C02F2D-A59C-4399-B221-2D395C2D69D3}"/>
                </a:ext>
              </a:extLst>
            </p:cNvPr>
            <p:cNvSpPr txBox="1"/>
            <p:nvPr/>
          </p:nvSpPr>
          <p:spPr>
            <a:xfrm>
              <a:off x="4681650" y="3397027"/>
              <a:ext cx="1246208" cy="37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Chef-client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67F30E-0BB0-4984-9331-3E024C690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8465" y="2890441"/>
              <a:ext cx="759858" cy="258927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1439EE-863F-47C0-9CCF-D8AC7E691C31}"/>
                </a:ext>
              </a:extLst>
            </p:cNvPr>
            <p:cNvSpPr txBox="1"/>
            <p:nvPr/>
          </p:nvSpPr>
          <p:spPr>
            <a:xfrm>
              <a:off x="2620025" y="3087454"/>
              <a:ext cx="1066280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Top Thin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C57E06-2DEC-4E0C-9D73-93F4349ED867}"/>
                </a:ext>
              </a:extLst>
            </p:cNvPr>
            <p:cNvSpPr txBox="1"/>
            <p:nvPr/>
          </p:nvSpPr>
          <p:spPr>
            <a:xfrm>
              <a:off x="2616511" y="3492186"/>
              <a:ext cx="1066280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1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A00051-26AD-4A65-88CF-95B7D2E753F2}"/>
                </a:ext>
              </a:extLst>
            </p:cNvPr>
            <p:cNvSpPr txBox="1"/>
            <p:nvPr/>
          </p:nvSpPr>
          <p:spPr>
            <a:xfrm>
              <a:off x="2562444" y="3886357"/>
              <a:ext cx="1066280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1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7F141D-27E4-4901-B4D0-BB1A1667A5E0}"/>
                </a:ext>
              </a:extLst>
            </p:cNvPr>
            <p:cNvSpPr txBox="1"/>
            <p:nvPr/>
          </p:nvSpPr>
          <p:spPr>
            <a:xfrm>
              <a:off x="2541983" y="4235821"/>
              <a:ext cx="1066280" cy="26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100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E5643B-6A8B-4973-9E34-D67857206638}"/>
              </a:ext>
            </a:extLst>
          </p:cNvPr>
          <p:cNvSpPr/>
          <p:nvPr/>
        </p:nvSpPr>
        <p:spPr>
          <a:xfrm>
            <a:off x="1370823" y="5413809"/>
            <a:ext cx="1849120" cy="632506"/>
          </a:xfrm>
          <a:prstGeom prst="round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186D1BE-0F50-49BA-80A2-170ABAEECB63}"/>
              </a:ext>
            </a:extLst>
          </p:cNvPr>
          <p:cNvSpPr/>
          <p:nvPr/>
        </p:nvSpPr>
        <p:spPr>
          <a:xfrm>
            <a:off x="3339599" y="5422489"/>
            <a:ext cx="1849120" cy="646348"/>
          </a:xfrm>
          <a:prstGeom prst="round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6B0A9E-AB49-4F01-BDB4-2D961AC481E2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1726547" y="4496904"/>
            <a:ext cx="290214" cy="11270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3EA17A-2EF8-4106-8363-EE1E916EB915}"/>
              </a:ext>
            </a:extLst>
          </p:cNvPr>
          <p:cNvCxnSpPr>
            <a:cxnSpLocks/>
          </p:cNvCxnSpPr>
          <p:nvPr/>
        </p:nvCxnSpPr>
        <p:spPr>
          <a:xfrm flipV="1">
            <a:off x="2945625" y="4546212"/>
            <a:ext cx="558512" cy="107770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1F08EE3-9254-4080-929B-C4BBE92F6B3D}"/>
              </a:ext>
            </a:extLst>
          </p:cNvPr>
          <p:cNvSpPr/>
          <p:nvPr/>
        </p:nvSpPr>
        <p:spPr>
          <a:xfrm>
            <a:off x="213325" y="1995643"/>
            <a:ext cx="1513222" cy="7340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Chef Server</a:t>
            </a:r>
          </a:p>
        </p:txBody>
      </p:sp>
      <p:sp>
        <p:nvSpPr>
          <p:cNvPr id="59" name="Arrow: Left-Up 58">
            <a:extLst>
              <a:ext uri="{FF2B5EF4-FFF2-40B4-BE49-F238E27FC236}">
                <a16:creationId xmlns:a16="http://schemas.microsoft.com/office/drawing/2014/main" id="{3A9BCAA3-B15B-44E9-A954-7112CB16DFE8}"/>
              </a:ext>
            </a:extLst>
          </p:cNvPr>
          <p:cNvSpPr/>
          <p:nvPr/>
        </p:nvSpPr>
        <p:spPr>
          <a:xfrm rot="5400000">
            <a:off x="853440" y="2826262"/>
            <a:ext cx="599440" cy="506586"/>
          </a:xfrm>
          <a:prstGeom prst="leftUp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92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5D29-79C3-4D09-8CDC-CF1D0A83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C780-4D0D-46BB-9ABB-38A1544B3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PROS: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Only one solution for all the images.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All possible configurations for a image can be created.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software can be configured as and when needed.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new patches for the software can be updated automatically.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8EF90-A61C-4841-B763-D94150505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200" dirty="0"/>
              <a:t>A software component that needs a new port to be exposed in an existing image cannot  be installed. </a:t>
            </a:r>
          </a:p>
          <a:p>
            <a:pPr marL="128016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8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13DE-EDB7-49E5-A81D-3D50DC48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FE5C1-3394-431E-A8AB-D8A224D147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Have a docker image that exposes the port for the software that it contains.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Install the chef-client in the docker image.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 Chef server to configure and update patches to the software.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Pass in docker image the chef server details and the run list.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 helm chart to pass the credentials of the chef-server to secure the password. (pass </a:t>
            </a:r>
            <a:r>
              <a:rPr lang="en-IN" dirty="0" err="1"/>
              <a:t>validation.pem</a:t>
            </a:r>
            <a:r>
              <a:rPr lang="en-IN" dirty="0"/>
              <a:t> as secret volume)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Any data that needs to be </a:t>
            </a:r>
            <a:r>
              <a:rPr lang="en-IN" dirty="0" err="1"/>
              <a:t>persisited</a:t>
            </a:r>
            <a:r>
              <a:rPr lang="en-IN" dirty="0"/>
              <a:t> can be defined as a volume in helm chart.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A8FA0-6E89-4553-8504-D695D988689F}"/>
              </a:ext>
            </a:extLst>
          </p:cNvPr>
          <p:cNvSpPr/>
          <p:nvPr/>
        </p:nvSpPr>
        <p:spPr>
          <a:xfrm>
            <a:off x="7797144" y="3634302"/>
            <a:ext cx="1540451" cy="149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82C6B-6026-4E53-805E-623985437A80}"/>
              </a:ext>
            </a:extLst>
          </p:cNvPr>
          <p:cNvSpPr/>
          <p:nvPr/>
        </p:nvSpPr>
        <p:spPr>
          <a:xfrm>
            <a:off x="6096000" y="2584923"/>
            <a:ext cx="1513222" cy="7340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Chef Server</a:t>
            </a:r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4A9282AC-52AF-4B8F-A731-1FE21F8EC25E}"/>
              </a:ext>
            </a:extLst>
          </p:cNvPr>
          <p:cNvSpPr/>
          <p:nvPr/>
        </p:nvSpPr>
        <p:spPr>
          <a:xfrm rot="5400000">
            <a:off x="6736115" y="3415542"/>
            <a:ext cx="599440" cy="506586"/>
          </a:xfrm>
          <a:prstGeom prst="leftUp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E75A7A-A366-4FDE-9A09-95EB85C6BDD6}"/>
              </a:ext>
            </a:extLst>
          </p:cNvPr>
          <p:cNvCxnSpPr>
            <a:cxnSpLocks/>
          </p:cNvCxnSpPr>
          <p:nvPr/>
        </p:nvCxnSpPr>
        <p:spPr>
          <a:xfrm>
            <a:off x="7846047" y="4445452"/>
            <a:ext cx="15404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CFBE6-98EC-455B-A00D-D9D15964BBDA}"/>
              </a:ext>
            </a:extLst>
          </p:cNvPr>
          <p:cNvCxnSpPr>
            <a:cxnSpLocks/>
          </p:cNvCxnSpPr>
          <p:nvPr/>
        </p:nvCxnSpPr>
        <p:spPr>
          <a:xfrm>
            <a:off x="7846047" y="4852786"/>
            <a:ext cx="15404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8CF24-9014-4708-9AFF-B2EDB82E037C}"/>
              </a:ext>
            </a:extLst>
          </p:cNvPr>
          <p:cNvCxnSpPr>
            <a:cxnSpLocks/>
          </p:cNvCxnSpPr>
          <p:nvPr/>
        </p:nvCxnSpPr>
        <p:spPr>
          <a:xfrm>
            <a:off x="7846047" y="4088133"/>
            <a:ext cx="15404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5CA41-B71F-43F9-9958-66109ABEDC1A}"/>
              </a:ext>
            </a:extLst>
          </p:cNvPr>
          <p:cNvSpPr txBox="1"/>
          <p:nvPr/>
        </p:nvSpPr>
        <p:spPr>
          <a:xfrm>
            <a:off x="6287023" y="4334565"/>
            <a:ext cx="1190229" cy="37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F38BAFC-FBFB-4400-8CBA-6D4297826388}"/>
              </a:ext>
            </a:extLst>
          </p:cNvPr>
          <p:cNvSpPr/>
          <p:nvPr/>
        </p:nvSpPr>
        <p:spPr>
          <a:xfrm>
            <a:off x="7162154" y="3682124"/>
            <a:ext cx="458562" cy="1528688"/>
          </a:xfrm>
          <a:prstGeom prst="leftBrace">
            <a:avLst>
              <a:gd name="adj1" fmla="val 8333"/>
              <a:gd name="adj2" fmla="val 5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8AB92-C2EF-4AB3-9044-B051609E3980}"/>
              </a:ext>
            </a:extLst>
          </p:cNvPr>
          <p:cNvSpPr txBox="1"/>
          <p:nvPr/>
        </p:nvSpPr>
        <p:spPr>
          <a:xfrm>
            <a:off x="8084732" y="3737183"/>
            <a:ext cx="1066280" cy="26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Top Thin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90354-7272-4BE0-8B0F-47447764E8AA}"/>
              </a:ext>
            </a:extLst>
          </p:cNvPr>
          <p:cNvSpPr txBox="1"/>
          <p:nvPr/>
        </p:nvSpPr>
        <p:spPr>
          <a:xfrm>
            <a:off x="8000328" y="4082606"/>
            <a:ext cx="1066280" cy="26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1CEE7-113E-4BF1-B0D7-D0A0FE7F2C68}"/>
              </a:ext>
            </a:extLst>
          </p:cNvPr>
          <p:cNvSpPr/>
          <p:nvPr/>
        </p:nvSpPr>
        <p:spPr>
          <a:xfrm>
            <a:off x="9062720" y="4106749"/>
            <a:ext cx="261206" cy="3509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0B3C3-5329-4A35-9511-22BC9778E4D8}"/>
              </a:ext>
            </a:extLst>
          </p:cNvPr>
          <p:cNvSpPr/>
          <p:nvPr/>
        </p:nvSpPr>
        <p:spPr>
          <a:xfrm>
            <a:off x="7882549" y="4126403"/>
            <a:ext cx="896781" cy="254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E51026-1C2E-4225-BA5D-D190ABAA365F}"/>
              </a:ext>
            </a:extLst>
          </p:cNvPr>
          <p:cNvCxnSpPr>
            <a:stCxn id="19" idx="3"/>
          </p:cNvCxnSpPr>
          <p:nvPr/>
        </p:nvCxnSpPr>
        <p:spPr>
          <a:xfrm flipV="1">
            <a:off x="9323926" y="4082606"/>
            <a:ext cx="1049434" cy="19961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2D282-8B0A-475C-AB5F-77EE0D0F7398}"/>
              </a:ext>
            </a:extLst>
          </p:cNvPr>
          <p:cNvSpPr txBox="1"/>
          <p:nvPr/>
        </p:nvSpPr>
        <p:spPr>
          <a:xfrm>
            <a:off x="10448891" y="3839182"/>
            <a:ext cx="11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Exposed Port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594BB7-63A6-4F63-8ED2-C7AD218AF1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51208" y="3469830"/>
            <a:ext cx="221644" cy="2042420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136B8-7FDC-4F3B-8735-29C563B2DC9E}"/>
              </a:ext>
            </a:extLst>
          </p:cNvPr>
          <p:cNvSpPr txBox="1"/>
          <p:nvPr/>
        </p:nvSpPr>
        <p:spPr>
          <a:xfrm>
            <a:off x="10490191" y="4417196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Chef Client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224D4300-8394-4E7C-A3E4-AD375496E9CC}"/>
              </a:ext>
            </a:extLst>
          </p:cNvPr>
          <p:cNvSpPr/>
          <p:nvPr/>
        </p:nvSpPr>
        <p:spPr>
          <a:xfrm>
            <a:off x="9926320" y="5445760"/>
            <a:ext cx="1241553" cy="1037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Persisted data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404D14-E052-433C-8980-8C6C60064437}"/>
              </a:ext>
            </a:extLst>
          </p:cNvPr>
          <p:cNvCxnSpPr>
            <a:endCxn id="29" idx="1"/>
          </p:cNvCxnSpPr>
          <p:nvPr/>
        </p:nvCxnSpPr>
        <p:spPr>
          <a:xfrm>
            <a:off x="9337595" y="4927600"/>
            <a:ext cx="1209502" cy="518160"/>
          </a:xfrm>
          <a:prstGeom prst="bentConnector2">
            <a:avLst/>
          </a:prstGeom>
          <a:ln w="762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B462E4-A71B-4661-AA06-3AB680660294}"/>
              </a:ext>
            </a:extLst>
          </p:cNvPr>
          <p:cNvSpPr txBox="1"/>
          <p:nvPr/>
        </p:nvSpPr>
        <p:spPr>
          <a:xfrm>
            <a:off x="7797145" y="5211870"/>
            <a:ext cx="15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62709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5B8C-44AE-4105-A7EF-32697F8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F349-8BBC-48BD-BCCC-D948D6518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Docker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Have a docker image that contains the bare minimum software component.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image should contain a chef client installed and other bare minimum </a:t>
            </a:r>
            <a:r>
              <a:rPr lang="en-IN" dirty="0" err="1"/>
              <a:t>softwares</a:t>
            </a:r>
            <a:r>
              <a:rPr lang="en-IN" dirty="0"/>
              <a:t>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image can be passed the following details through the </a:t>
            </a:r>
            <a:r>
              <a:rPr lang="en-IN" dirty="0" err="1"/>
              <a:t>env</a:t>
            </a:r>
            <a:r>
              <a:rPr lang="en-IN" dirty="0"/>
              <a:t> variables: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Chef Server details.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cookbook to execute from the chef server.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port of the software component to be installed should be exposed.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11E68-705B-45C5-934B-8632454A4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Helm Chart: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password to be used for the chef server can be provided as a secret.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Persisted data can be defined in a </a:t>
            </a:r>
            <a:r>
              <a:rPr lang="en-IN" dirty="0" err="1"/>
              <a:t>nfs</a:t>
            </a:r>
            <a:r>
              <a:rPr lang="en-IN" dirty="0"/>
              <a:t> volume.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Helm </a:t>
            </a:r>
            <a:r>
              <a:rPr lang="en-IN" dirty="0" err="1"/>
              <a:t>Deployment.yaml</a:t>
            </a:r>
            <a:r>
              <a:rPr lang="en-IN" dirty="0"/>
              <a:t> can be used to provide the custom deployment/pod definition.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Service.yaml</a:t>
            </a:r>
            <a:r>
              <a:rPr lang="en-IN" dirty="0"/>
              <a:t> can be used to expose the deployed application as a service outside.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43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E946-1EF6-4190-A52A-076D048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EEBC1-6EC8-4CE0-98C3-81572B885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730788"/>
              </p:ext>
            </p:extLst>
          </p:nvPr>
        </p:nvGraphicFramePr>
        <p:xfrm>
          <a:off x="1023938" y="2286000"/>
          <a:ext cx="1034510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26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E788-2D3A-4314-8811-5C442685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88A2-E96D-4B8E-B17E-177A32A0E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Things Pending: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Solution needs to be tried in Centos/RHEL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Reduce the memory footprint of the image.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Convert the chef-server credential ( </a:t>
            </a:r>
            <a:r>
              <a:rPr lang="en-IN" dirty="0" err="1"/>
              <a:t>validation.pem</a:t>
            </a:r>
            <a:r>
              <a:rPr lang="en-IN" dirty="0"/>
              <a:t> ) as a secret volume.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Try the solution with an existing chef cookbook and executables available for standard patterns.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71E91-04A2-4F8E-A122-7DEFD47279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Infrastructure needed: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Private Docker Trusted Registry(DTR): This is needed to keep the docker images in a registry.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Binaries: Server containing all the binaries that we support for different platforms (like RHEL or ubuntu.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Chef server: To keep the chef cookbooks in a common place that can be connected by the image to pick the cookbooks. </a:t>
            </a:r>
          </a:p>
        </p:txBody>
      </p:sp>
    </p:spTree>
    <p:extLst>
      <p:ext uri="{BB962C8B-B14F-4D97-AF65-F5344CB8AC3E}">
        <p14:creationId xmlns:p14="http://schemas.microsoft.com/office/powerpoint/2010/main" val="403749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2A77-4665-402F-AEEA-9EA8AEF8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0A12-9589-4C95-B66B-831D195B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2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7C6A-5F34-4C97-BB66-0364452F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DE69-06E3-4E9B-B55D-F296581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sz="2400" dirty="0"/>
              <a:t>Create a strategy for helm chart from ICDS to deploy containers in ICP. </a:t>
            </a:r>
          </a:p>
          <a:p>
            <a:pPr lvl="1"/>
            <a:r>
              <a:rPr lang="en-IN" sz="2400" dirty="0"/>
              <a:t>Develop helm chart(for Std. Patterns) that can be used to deploy software components to ICP. </a:t>
            </a:r>
          </a:p>
          <a:p>
            <a:pPr lvl="1"/>
            <a:r>
              <a:rPr lang="en-IN" sz="2400" dirty="0"/>
              <a:t>Reuse as much as possible the existing ICDS components. </a:t>
            </a:r>
          </a:p>
          <a:p>
            <a:pPr marL="128016" lvl="1" indent="0">
              <a:buNone/>
            </a:pPr>
            <a:endParaRPr lang="en-IN" sz="2400" dirty="0"/>
          </a:p>
          <a:p>
            <a:pPr marL="128016" lvl="1" indent="0">
              <a:buNone/>
            </a:pPr>
            <a:r>
              <a:rPr lang="en-IN" sz="2400" b="1" dirty="0"/>
              <a:t>Solution</a:t>
            </a:r>
            <a:r>
              <a:rPr lang="en-IN" sz="2400" dirty="0"/>
              <a:t>: </a:t>
            </a:r>
          </a:p>
          <a:p>
            <a:pPr marL="128016" lvl="1" indent="0">
              <a:buNone/>
            </a:pPr>
            <a:r>
              <a:rPr lang="en-IN" sz="2400" dirty="0"/>
              <a:t>Developed a solution using the following technologies:</a:t>
            </a:r>
          </a:p>
          <a:p>
            <a:pPr marL="768096" lvl="2" indent="-457200">
              <a:buAutoNum type="arabicPeriod"/>
            </a:pPr>
            <a:r>
              <a:rPr lang="en-IN" sz="2000" dirty="0"/>
              <a:t>Docker container. </a:t>
            </a:r>
          </a:p>
          <a:p>
            <a:pPr marL="768096" lvl="2" indent="-457200">
              <a:buAutoNum type="arabicPeriod"/>
            </a:pPr>
            <a:r>
              <a:rPr lang="en-IN" sz="2000" dirty="0"/>
              <a:t>Kubernetes</a:t>
            </a:r>
          </a:p>
          <a:p>
            <a:pPr marL="768096" lvl="2" indent="-457200">
              <a:buAutoNum type="arabicPeriod"/>
            </a:pPr>
            <a:r>
              <a:rPr lang="en-IN" sz="2000" dirty="0"/>
              <a:t>Helm chart</a:t>
            </a:r>
          </a:p>
          <a:p>
            <a:pPr marL="768096" lvl="2" indent="-457200">
              <a:buAutoNum type="arabicPeriod"/>
            </a:pPr>
            <a:r>
              <a:rPr lang="en-IN" sz="2000" dirty="0"/>
              <a:t>Chef Cook books already available. </a:t>
            </a:r>
          </a:p>
          <a:p>
            <a:pPr marL="768096" lvl="2" indent="-457200">
              <a:buAutoNum type="arabicPeriod"/>
            </a:pPr>
            <a:endParaRPr lang="en-IN" sz="2000" dirty="0"/>
          </a:p>
          <a:p>
            <a:pPr marL="128016" lvl="1" indent="0">
              <a:buNone/>
            </a:pPr>
            <a:endParaRPr lang="en-IN" sz="2400" dirty="0"/>
          </a:p>
          <a:p>
            <a:pPr marL="128016" lvl="1" indent="0">
              <a:buNone/>
            </a:pPr>
            <a:endParaRPr lang="en-IN" sz="2400" dirty="0"/>
          </a:p>
          <a:p>
            <a:pPr marL="128016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8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91BC-1ED9-4881-A49F-1DC16D42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3605" cy="1499616"/>
          </a:xfrm>
        </p:spPr>
        <p:txBody>
          <a:bodyPr/>
          <a:lstStyle/>
          <a:p>
            <a:r>
              <a:rPr lang="en-IN" dirty="0"/>
              <a:t>Background				-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2544-1C70-4E9A-AFF0-ED9C38175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Docker &amp; Container</a:t>
            </a:r>
          </a:p>
          <a:p>
            <a:pPr lvl="1"/>
            <a:r>
              <a:rPr lang="en-IN" dirty="0"/>
              <a:t>Container is a light weight, stand alone executable package that contains everything that the software needs to run. </a:t>
            </a:r>
          </a:p>
          <a:p>
            <a:pPr lvl="1"/>
            <a:r>
              <a:rPr lang="en-IN" dirty="0"/>
              <a:t>Helps in packaging applications so that multiple applications can run in the same computer. </a:t>
            </a:r>
          </a:p>
          <a:p>
            <a:pPr lvl="1"/>
            <a:r>
              <a:rPr lang="en-IN" dirty="0"/>
              <a:t>Platform independent, Mainly in Linux. </a:t>
            </a:r>
          </a:p>
          <a:p>
            <a:pPr lvl="1"/>
            <a:r>
              <a:rPr lang="en-IN" dirty="0"/>
              <a:t>Docker is a company that provides a container technology.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E5C5C-5B20-448B-A84A-A940CA914B9E}"/>
              </a:ext>
            </a:extLst>
          </p:cNvPr>
          <p:cNvSpPr/>
          <p:nvPr/>
        </p:nvSpPr>
        <p:spPr>
          <a:xfrm>
            <a:off x="6378019" y="5015061"/>
            <a:ext cx="4792744" cy="98981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/>
                </a:solidFill>
              </a:rPr>
              <a:t>Physical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02FB7-5281-4658-83F0-3BD2AC85F265}"/>
              </a:ext>
            </a:extLst>
          </p:cNvPr>
          <p:cNvSpPr/>
          <p:nvPr/>
        </p:nvSpPr>
        <p:spPr>
          <a:xfrm>
            <a:off x="6378019" y="4001294"/>
            <a:ext cx="4792744" cy="8389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04DEE-04BD-4D5F-A9F6-8BA940664362}"/>
              </a:ext>
            </a:extLst>
          </p:cNvPr>
          <p:cNvSpPr/>
          <p:nvPr/>
        </p:nvSpPr>
        <p:spPr>
          <a:xfrm>
            <a:off x="6378019" y="3334536"/>
            <a:ext cx="4792744" cy="5184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029F6-321B-46F5-A6F5-64F5AB2934C5}"/>
              </a:ext>
            </a:extLst>
          </p:cNvPr>
          <p:cNvSpPr/>
          <p:nvPr/>
        </p:nvSpPr>
        <p:spPr>
          <a:xfrm>
            <a:off x="6649434" y="2383488"/>
            <a:ext cx="763571" cy="6744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Container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210E7-3A2A-426E-89E0-18261366D256}"/>
              </a:ext>
            </a:extLst>
          </p:cNvPr>
          <p:cNvSpPr/>
          <p:nvPr/>
        </p:nvSpPr>
        <p:spPr>
          <a:xfrm>
            <a:off x="7856261" y="2382044"/>
            <a:ext cx="763571" cy="6744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Container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AA9D7-3759-4E1C-994B-6678A2D5C9A7}"/>
              </a:ext>
            </a:extLst>
          </p:cNvPr>
          <p:cNvSpPr/>
          <p:nvPr/>
        </p:nvSpPr>
        <p:spPr>
          <a:xfrm>
            <a:off x="9063088" y="2382045"/>
            <a:ext cx="763571" cy="6744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Container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B7CC0-AABB-4611-93CA-ABC540388F0E}"/>
              </a:ext>
            </a:extLst>
          </p:cNvPr>
          <p:cNvSpPr/>
          <p:nvPr/>
        </p:nvSpPr>
        <p:spPr>
          <a:xfrm>
            <a:off x="10269915" y="2382044"/>
            <a:ext cx="763571" cy="6744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Container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997CB-D96C-4EA5-8E5B-F74EB950F86C}"/>
              </a:ext>
            </a:extLst>
          </p:cNvPr>
          <p:cNvSpPr/>
          <p:nvPr/>
        </p:nvSpPr>
        <p:spPr>
          <a:xfrm>
            <a:off x="6497425" y="5429839"/>
            <a:ext cx="1223128" cy="476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000E1-654B-44FE-BAF0-DFC395D5D736}"/>
              </a:ext>
            </a:extLst>
          </p:cNvPr>
          <p:cNvSpPr/>
          <p:nvPr/>
        </p:nvSpPr>
        <p:spPr>
          <a:xfrm>
            <a:off x="8145939" y="5429838"/>
            <a:ext cx="1223128" cy="476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CF501-658E-4BAD-A2F4-FC253E2404AD}"/>
              </a:ext>
            </a:extLst>
          </p:cNvPr>
          <p:cNvSpPr/>
          <p:nvPr/>
        </p:nvSpPr>
        <p:spPr>
          <a:xfrm>
            <a:off x="9658351" y="5429838"/>
            <a:ext cx="1223128" cy="476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F478B6C-7FCB-4911-A3A3-164E89675599}"/>
              </a:ext>
            </a:extLst>
          </p:cNvPr>
          <p:cNvSpPr/>
          <p:nvPr/>
        </p:nvSpPr>
        <p:spPr>
          <a:xfrm>
            <a:off x="6927329" y="3056445"/>
            <a:ext cx="207781" cy="278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32AC04-AB6A-4C3A-9FAC-6FB5A514FAB2}"/>
              </a:ext>
            </a:extLst>
          </p:cNvPr>
          <p:cNvSpPr/>
          <p:nvPr/>
        </p:nvSpPr>
        <p:spPr>
          <a:xfrm>
            <a:off x="8129575" y="3047206"/>
            <a:ext cx="207781" cy="278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5470CD9-C183-4C62-858A-7FABB6341BA9}"/>
              </a:ext>
            </a:extLst>
          </p:cNvPr>
          <p:cNvSpPr/>
          <p:nvPr/>
        </p:nvSpPr>
        <p:spPr>
          <a:xfrm>
            <a:off x="9314568" y="3056445"/>
            <a:ext cx="207781" cy="278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8163EE2-5079-4AA9-9463-CB872D546500}"/>
              </a:ext>
            </a:extLst>
          </p:cNvPr>
          <p:cNvSpPr/>
          <p:nvPr/>
        </p:nvSpPr>
        <p:spPr>
          <a:xfrm>
            <a:off x="10591509" y="3056445"/>
            <a:ext cx="207781" cy="278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5BC88B-5604-4535-943A-D57B84D4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87" y="444115"/>
            <a:ext cx="1715362" cy="12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4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628F-57BD-440B-A407-DB19CD49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Background 			- 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9F9A-3A10-4584-92A2-C3A0954CE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Definition: </a:t>
            </a:r>
          </a:p>
          <a:p>
            <a:pPr lvl="1"/>
            <a:r>
              <a:rPr lang="en-IN" dirty="0"/>
              <a:t>Orchestration tool for automating deployment, scaling and management of containerized applications. </a:t>
            </a:r>
          </a:p>
          <a:p>
            <a:pPr lvl="1"/>
            <a:r>
              <a:rPr lang="en-IN" dirty="0"/>
              <a:t>Comprises Master and Worker nodes.</a:t>
            </a:r>
          </a:p>
          <a:p>
            <a:pPr lvl="1"/>
            <a:r>
              <a:rPr lang="en-IN" dirty="0"/>
              <a:t>Master controls assignment of pods in worker nodes. </a:t>
            </a:r>
          </a:p>
          <a:p>
            <a:pPr lvl="1"/>
            <a:r>
              <a:rPr lang="en-IN" dirty="0"/>
              <a:t>Smallest unit is Pod. </a:t>
            </a:r>
          </a:p>
          <a:p>
            <a:pPr lvl="1"/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F70008A-C46B-4EE9-A8D3-E796BE709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4321" y="1644712"/>
            <a:ext cx="3032663" cy="2599426"/>
          </a:xfr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6CA5742-573E-4645-A10A-7D4EEF0B2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933" y="562768"/>
            <a:ext cx="930275" cy="930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8545AD-3CCC-435D-82E2-E97BD373D5AE}"/>
              </a:ext>
            </a:extLst>
          </p:cNvPr>
          <p:cNvSpPr/>
          <p:nvPr/>
        </p:nvSpPr>
        <p:spPr>
          <a:xfrm>
            <a:off x="7648630" y="5001304"/>
            <a:ext cx="1131217" cy="60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Worker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34A72-2B19-48FE-8909-8FAB0ACEB370}"/>
              </a:ext>
            </a:extLst>
          </p:cNvPr>
          <p:cNvSpPr/>
          <p:nvPr/>
        </p:nvSpPr>
        <p:spPr>
          <a:xfrm>
            <a:off x="8746665" y="6079380"/>
            <a:ext cx="1131217" cy="55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Master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E70CC-FD23-4BAD-9F8D-7508A10B4ACF}"/>
              </a:ext>
            </a:extLst>
          </p:cNvPr>
          <p:cNvSpPr/>
          <p:nvPr/>
        </p:nvSpPr>
        <p:spPr>
          <a:xfrm>
            <a:off x="9844700" y="5014125"/>
            <a:ext cx="1131217" cy="55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Worker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D81A7-8BA7-45CD-A725-C796A8132688}"/>
              </a:ext>
            </a:extLst>
          </p:cNvPr>
          <p:cNvSpPr/>
          <p:nvPr/>
        </p:nvSpPr>
        <p:spPr>
          <a:xfrm>
            <a:off x="6843860" y="4558680"/>
            <a:ext cx="4647414" cy="2228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6" name="Arrow: Left-Up 35">
            <a:extLst>
              <a:ext uri="{FF2B5EF4-FFF2-40B4-BE49-F238E27FC236}">
                <a16:creationId xmlns:a16="http://schemas.microsoft.com/office/drawing/2014/main" id="{52D90B88-5D07-44BE-AA0F-00424273B2AE}"/>
              </a:ext>
            </a:extLst>
          </p:cNvPr>
          <p:cNvSpPr/>
          <p:nvPr/>
        </p:nvSpPr>
        <p:spPr>
          <a:xfrm rot="5400000">
            <a:off x="7866462" y="5654184"/>
            <a:ext cx="850392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Left-Up 36">
            <a:extLst>
              <a:ext uri="{FF2B5EF4-FFF2-40B4-BE49-F238E27FC236}">
                <a16:creationId xmlns:a16="http://schemas.microsoft.com/office/drawing/2014/main" id="{F479D0B4-FF35-44F4-A57B-42CAD6F9DAE5}"/>
              </a:ext>
            </a:extLst>
          </p:cNvPr>
          <p:cNvSpPr/>
          <p:nvPr/>
        </p:nvSpPr>
        <p:spPr>
          <a:xfrm>
            <a:off x="9907693" y="5543709"/>
            <a:ext cx="836507" cy="96086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172BE4FD-AD53-4954-A129-1E2783A002EB}"/>
              </a:ext>
            </a:extLst>
          </p:cNvPr>
          <p:cNvSpPr/>
          <p:nvPr/>
        </p:nvSpPr>
        <p:spPr>
          <a:xfrm>
            <a:off x="8772503" y="5136428"/>
            <a:ext cx="1072197" cy="320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65C517-FCC5-454B-BC83-1EF631CF9136}"/>
              </a:ext>
            </a:extLst>
          </p:cNvPr>
          <p:cNvSpPr/>
          <p:nvPr/>
        </p:nvSpPr>
        <p:spPr>
          <a:xfrm>
            <a:off x="6809269" y="1602153"/>
            <a:ext cx="3035431" cy="26639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918E4F-B434-4357-BDE3-7934A308C581}"/>
              </a:ext>
            </a:extLst>
          </p:cNvPr>
          <p:cNvCxnSpPr/>
          <p:nvPr/>
        </p:nvCxnSpPr>
        <p:spPr>
          <a:xfrm>
            <a:off x="6809269" y="4266125"/>
            <a:ext cx="839361" cy="74800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91CEAA-BB4A-48C9-99D8-7EEB51090D9D}"/>
              </a:ext>
            </a:extLst>
          </p:cNvPr>
          <p:cNvCxnSpPr/>
          <p:nvPr/>
        </p:nvCxnSpPr>
        <p:spPr>
          <a:xfrm flipV="1">
            <a:off x="8742993" y="4266125"/>
            <a:ext cx="1131518" cy="743076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6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505-0EF2-4F6A-BF61-38583E4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BackGround</a:t>
            </a:r>
            <a:r>
              <a:rPr lang="en-IN" dirty="0"/>
              <a:t> 						- 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204C-2ED0-4D4A-8EA7-09C835503F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16F9F-DC2B-49B1-A6D1-24E6F4CACD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3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F6A6-86C5-4E8F-8572-49B1ADB2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943005" cy="1499616"/>
          </a:xfrm>
        </p:spPr>
        <p:txBody>
          <a:bodyPr/>
          <a:lstStyle/>
          <a:p>
            <a:r>
              <a:rPr lang="en-IN" dirty="0"/>
              <a:t>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B092-4636-4A84-A4E2-7317FBECA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Used to install/ upgrade/ remove  the software component in </a:t>
            </a:r>
            <a:r>
              <a:rPr lang="en-IN" dirty="0" err="1"/>
              <a:t>kubernetes</a:t>
            </a:r>
            <a:endParaRPr lang="en-IN" dirty="0"/>
          </a:p>
          <a:p>
            <a:r>
              <a:rPr lang="en-IN" dirty="0"/>
              <a:t>The basic unit  for helm is chart. </a:t>
            </a:r>
          </a:p>
          <a:p>
            <a:r>
              <a:rPr lang="en-IN" dirty="0"/>
              <a:t>Chart contains definition for software component and any dependent charts. </a:t>
            </a:r>
          </a:p>
          <a:p>
            <a:r>
              <a:rPr lang="en-IN" dirty="0"/>
              <a:t>Provides hooks that can be called during the lifecycle. </a:t>
            </a:r>
          </a:p>
          <a:p>
            <a:r>
              <a:rPr lang="en-IN" dirty="0"/>
              <a:t>Provides option to include tests for the chart. </a:t>
            </a:r>
          </a:p>
          <a:p>
            <a:r>
              <a:rPr lang="en-IN" dirty="0"/>
              <a:t>Based on YAML File. 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361-90D9-4DB0-AA46-BC5087A7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952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/>
              <a:t>Sample Chart: </a:t>
            </a:r>
          </a:p>
          <a:p>
            <a:pPr marL="0" indent="0">
              <a:buNone/>
            </a:pP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charts/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templates/ </a:t>
            </a: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deployment.yaml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_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Notes.txt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62098-AF08-4C5D-8F32-E6274C68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4" y="390483"/>
            <a:ext cx="1590119" cy="16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2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EF90-84A1-4B36-8521-70EBDA9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creating a Helm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C2B2-41FB-46E7-B033-9D475798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r>
              <a:rPr lang="en-IN" dirty="0"/>
              <a:t>Create a Helm chart. </a:t>
            </a:r>
          </a:p>
          <a:p>
            <a:pPr lvl="1"/>
            <a:r>
              <a:rPr lang="en-IN" dirty="0"/>
              <a:t>Basic Skeleton of the chart is ready. </a:t>
            </a:r>
          </a:p>
          <a:p>
            <a:r>
              <a:rPr lang="en-IN" dirty="0"/>
              <a:t>Update the </a:t>
            </a:r>
            <a:r>
              <a:rPr lang="en-IN" dirty="0" err="1"/>
              <a:t>chart.yaml</a:t>
            </a:r>
            <a:r>
              <a:rPr lang="en-IN" dirty="0"/>
              <a:t>/</a:t>
            </a:r>
            <a:r>
              <a:rPr lang="en-IN" dirty="0" err="1"/>
              <a:t>Values.yaml</a:t>
            </a:r>
            <a:r>
              <a:rPr lang="en-IN" dirty="0"/>
              <a:t> with the chart details. </a:t>
            </a:r>
          </a:p>
          <a:p>
            <a:r>
              <a:rPr lang="en-IN" dirty="0"/>
              <a:t>Update </a:t>
            </a:r>
            <a:r>
              <a:rPr lang="en-IN" dirty="0" err="1"/>
              <a:t>Deployment.yaml</a:t>
            </a:r>
            <a:r>
              <a:rPr lang="en-IN" dirty="0"/>
              <a:t> &amp; </a:t>
            </a:r>
            <a:r>
              <a:rPr lang="en-IN" dirty="0" err="1"/>
              <a:t>Service.yaml</a:t>
            </a:r>
            <a:r>
              <a:rPr lang="en-IN" dirty="0"/>
              <a:t> to indicate the image, replica count etc. </a:t>
            </a:r>
          </a:p>
          <a:p>
            <a:r>
              <a:rPr lang="en-IN" dirty="0"/>
              <a:t>Update Notes.txt</a:t>
            </a:r>
          </a:p>
          <a:p>
            <a:r>
              <a:rPr lang="en-IN" dirty="0"/>
              <a:t>Package it(Compress it to .</a:t>
            </a:r>
            <a:r>
              <a:rPr lang="en-IN" dirty="0" err="1"/>
              <a:t>tgz</a:t>
            </a:r>
            <a:r>
              <a:rPr lang="en-IN" dirty="0"/>
              <a:t> file)</a:t>
            </a:r>
          </a:p>
          <a:p>
            <a:r>
              <a:rPr lang="en-IN" dirty="0"/>
              <a:t>Install the chart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D50C6DE-62BE-4E2F-AC42-DE57935A5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509692"/>
              </p:ext>
            </p:extLst>
          </p:nvPr>
        </p:nvGraphicFramePr>
        <p:xfrm>
          <a:off x="6096000" y="1405467"/>
          <a:ext cx="5079999" cy="445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8F56FE-AE20-479A-B027-EDD0D7FDC271}"/>
                  </a:ext>
                </a:extLst>
              </p14:cNvPr>
              <p14:cNvContentPartPr/>
              <p14:nvPr/>
            </p14:nvContentPartPr>
            <p14:xfrm>
              <a:off x="8983080" y="215021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8F56FE-AE20-479A-B027-EDD0D7FDC2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74080" y="21415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74A5F0-0E0D-4999-A5C6-109AD5655F53}"/>
                  </a:ext>
                </a:extLst>
              </p14:cNvPr>
              <p14:cNvContentPartPr/>
              <p14:nvPr/>
            </p14:nvContentPartPr>
            <p14:xfrm>
              <a:off x="8830440" y="218405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74A5F0-0E0D-4999-A5C6-109AD5655F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1800" y="21754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C3C767-AC1A-40B4-AB34-18CAC64BEC40}"/>
                  </a:ext>
                </a:extLst>
              </p14:cNvPr>
              <p14:cNvContentPartPr/>
              <p14:nvPr/>
            </p14:nvContentPartPr>
            <p14:xfrm>
              <a:off x="8254800" y="320033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C3C767-AC1A-40B4-AB34-18CAC64BEC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6160" y="319133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8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FD5D-366A-4328-8DA5-7FD270F4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Available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CC351-3125-4169-A581-DA334E65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IN" sz="2400" b="1" dirty="0"/>
              <a:t>Option 1</a:t>
            </a:r>
            <a:r>
              <a:rPr lang="en-IN" sz="2400" dirty="0"/>
              <a:t>:  Convert all of them including the managed services to helm chart. </a:t>
            </a:r>
          </a:p>
          <a:p>
            <a:pPr marL="128016" lvl="1" indent="0">
              <a:buNone/>
            </a:pPr>
            <a:r>
              <a:rPr lang="en-IN" sz="2400" b="1" dirty="0"/>
              <a:t>Option 2</a:t>
            </a:r>
            <a:r>
              <a:rPr lang="en-IN" sz="2400" dirty="0"/>
              <a:t>: Make a generic helm chart that calls already developed chef component to install software.</a:t>
            </a:r>
          </a:p>
          <a:p>
            <a:pPr marL="128016" lvl="1" indent="0">
              <a:buNone/>
            </a:pPr>
            <a:r>
              <a:rPr lang="en-IN" sz="2400" b="1" dirty="0"/>
              <a:t>Option 3</a:t>
            </a:r>
            <a:r>
              <a:rPr lang="en-IN" sz="2400" dirty="0"/>
              <a:t>: Make a bare minimum docker image with the helm chart for each component. Make this component to install/configure the software.  </a:t>
            </a:r>
          </a:p>
          <a:p>
            <a:pPr marL="128016" lvl="1" indent="0">
              <a:buNone/>
            </a:pPr>
            <a:r>
              <a:rPr lang="en-IN" sz="2400" b="1" dirty="0"/>
              <a:t>Option 4</a:t>
            </a:r>
            <a:r>
              <a:rPr lang="en-IN" sz="2400" dirty="0"/>
              <a:t>: ??</a:t>
            </a:r>
          </a:p>
        </p:txBody>
      </p:sp>
    </p:spTree>
    <p:extLst>
      <p:ext uri="{BB962C8B-B14F-4D97-AF65-F5344CB8AC3E}">
        <p14:creationId xmlns:p14="http://schemas.microsoft.com/office/powerpoint/2010/main" val="148410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F5D1-D047-4F8F-A7DD-43119EAE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E850-BEC3-4DD5-9031-68115DBB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pattern will have a corresponding one image containing all the software comp &amp; Make Managed Components.  </a:t>
            </a:r>
          </a:p>
          <a:p>
            <a:pPr marL="0" indent="0">
              <a:buNone/>
            </a:pPr>
            <a:r>
              <a:rPr lang="en-IN" b="1" dirty="0"/>
              <a:t>PROS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of the image is isolated and can be changed without changing any interfering with other images. </a:t>
            </a:r>
          </a:p>
          <a:p>
            <a:pPr marL="0" indent="0">
              <a:buNone/>
            </a:pPr>
            <a:r>
              <a:rPr lang="en-IN" b="1" dirty="0"/>
              <a:t>CONS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a laborious job of creating a image for each container.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Once the image is created, the image can not be updated.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image may have the secure credentials for a component, that if kept in the image may be vulnerable.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2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1330</TotalTime>
  <Words>1083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Helm Chart Strategy</vt:lpstr>
      <vt:lpstr>Objective</vt:lpstr>
      <vt:lpstr>Background    - Docker</vt:lpstr>
      <vt:lpstr>Background    - Kubernetes</vt:lpstr>
      <vt:lpstr>BackGround       - CHEF</vt:lpstr>
      <vt:lpstr>Helm</vt:lpstr>
      <vt:lpstr>Steps in creating a Helm chart</vt:lpstr>
      <vt:lpstr>Available Options</vt:lpstr>
      <vt:lpstr>Option 1</vt:lpstr>
      <vt:lpstr>Option 2</vt:lpstr>
      <vt:lpstr>Option 2 </vt:lpstr>
      <vt:lpstr>Solution Overview</vt:lpstr>
      <vt:lpstr>Solution</vt:lpstr>
      <vt:lpstr>Demo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Nimesh Jain</dc:creator>
  <cp:lastModifiedBy>Nimesh Jain</cp:lastModifiedBy>
  <cp:revision>62</cp:revision>
  <dcterms:created xsi:type="dcterms:W3CDTF">2018-07-26T04:43:29Z</dcterms:created>
  <dcterms:modified xsi:type="dcterms:W3CDTF">2018-09-18T10:17:40Z</dcterms:modified>
</cp:coreProperties>
</file>