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FD30-8600-4BA4-9A94-DF43B6F5854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51FD-209E-4275-AE82-46E9BD5C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6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FD30-8600-4BA4-9A94-DF43B6F5854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51FD-209E-4275-AE82-46E9BD5C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3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FD30-8600-4BA4-9A94-DF43B6F5854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51FD-209E-4275-AE82-46E9BD5C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7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FD30-8600-4BA4-9A94-DF43B6F5854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51FD-209E-4275-AE82-46E9BD5C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0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FD30-8600-4BA4-9A94-DF43B6F5854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51FD-209E-4275-AE82-46E9BD5C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FD30-8600-4BA4-9A94-DF43B6F5854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51FD-209E-4275-AE82-46E9BD5C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FD30-8600-4BA4-9A94-DF43B6F5854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51FD-209E-4275-AE82-46E9BD5C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9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FD30-8600-4BA4-9A94-DF43B6F5854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51FD-209E-4275-AE82-46E9BD5C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8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FD30-8600-4BA4-9A94-DF43B6F5854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51FD-209E-4275-AE82-46E9BD5C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9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FD30-8600-4BA4-9A94-DF43B6F5854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51FD-209E-4275-AE82-46E9BD5C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7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FD30-8600-4BA4-9A94-DF43B6F5854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51FD-209E-4275-AE82-46E9BD5C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9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FD30-8600-4BA4-9A94-DF43B6F58542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51FD-209E-4275-AE82-46E9BD5C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8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ontrol-char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193800"/>
            <a:ext cx="2971800" cy="2743200"/>
          </a:xfrm>
          <a:prstGeom prst="rect">
            <a:avLst/>
          </a:prstGeom>
        </p:spPr>
      </p:pic>
      <p:pic>
        <p:nvPicPr>
          <p:cNvPr id="3" name="Picture 5" descr="Histogr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70000"/>
            <a:ext cx="3276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p-ch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089400"/>
            <a:ext cx="2819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areto-chart_larg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89400"/>
            <a:ext cx="3048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657600" y="889000"/>
            <a:ext cx="487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Example: 6</a:t>
            </a:r>
            <a:r>
              <a:rPr lang="en-US" altLang="en-US" sz="1800">
                <a:latin typeface="Symbol" panose="05050102010706020507" pitchFamily="18" charset="2"/>
              </a:rPr>
              <a:t>s</a:t>
            </a:r>
            <a:r>
              <a:rPr lang="en-US" altLang="en-US" sz="1800"/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345765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333375"/>
            <a:ext cx="978217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0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Umhau, Thomas H.</dc:creator>
  <cp:lastModifiedBy>Umhau, Thomas H.</cp:lastModifiedBy>
  <cp:revision>1</cp:revision>
  <dcterms:created xsi:type="dcterms:W3CDTF">2016-02-19T00:02:30Z</dcterms:created>
  <dcterms:modified xsi:type="dcterms:W3CDTF">2016-02-19T00:02:41Z</dcterms:modified>
</cp:coreProperties>
</file>