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0" r:id="rId1"/>
    <p:sldMasterId id="2147483721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216" autoAdjust="0"/>
    <p:restoredTop sz="100000"/>
  </p:normalViewPr>
  <p:slideViewPr>
    <p:cSldViewPr snapToGrid="0">
      <p:cViewPr varScale="1">
        <p:scale>
          <a:sx n="100" d="100"/>
          <a:sy n="100" d="100"/>
        </p:scale>
        <p:origin x="942" y="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8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6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81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56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27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0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1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6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8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9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5790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76000" y="995667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240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240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240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>
                <a:solidFill>
                  <a:srgbClr val="e9b7b5"/>
                </a:solidFill>
              </a:rPr>
              <a:t> </a:t>
            </a:r>
            <a:r>
              <a:rPr lang="ko-KR" altLang="en-US" sz="2400" b="1">
                <a:solidFill>
                  <a:srgbClr val="e9b7b5"/>
                </a:solidFill>
              </a:rPr>
              <a:t>기획안</a:t>
            </a:r>
            <a:endParaRPr lang="ko-KR" altLang="en-US" sz="2400" b="1">
              <a:solidFill>
                <a:srgbClr val="e9b7b5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85995" y="5097534"/>
            <a:ext cx="3620010" cy="145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19100297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김가율</a:t>
            </a:r>
            <a:endParaRPr lang="ko-KR" altLang="en-US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19100324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봉하늘</a:t>
            </a:r>
            <a:endParaRPr lang="ko-KR" altLang="en-US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19100355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조혜은</a:t>
            </a:r>
            <a:endParaRPr lang="en-US" altLang="ko-KR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3957162" y="4609258"/>
            <a:ext cx="4163852" cy="45326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400" b="1">
                <a:solidFill>
                  <a:srgbClr val="404040"/>
                </a:solidFill>
              </a:rPr>
              <a:t>팀명 </a:t>
            </a:r>
            <a:r>
              <a:rPr lang="en-US" altLang="ko-KR" sz="2400" b="1">
                <a:solidFill>
                  <a:srgbClr val="404040"/>
                </a:solidFill>
              </a:rPr>
              <a:t>:</a:t>
            </a:r>
            <a:r>
              <a:rPr lang="ko-KR" altLang="en-US" sz="2400" b="1">
                <a:solidFill>
                  <a:srgbClr val="404040"/>
                </a:solidFill>
              </a:rPr>
              <a:t> 너의 마음을 </a:t>
            </a:r>
            <a:r>
              <a:rPr lang="en-US" altLang="ko-KR" sz="2400" b="1">
                <a:solidFill>
                  <a:srgbClr val="404040"/>
                </a:solidFill>
              </a:rPr>
              <a:t>JAVA</a:t>
            </a:r>
            <a:r>
              <a:rPr lang="ko-KR" altLang="en-US" sz="2400" b="1">
                <a:solidFill>
                  <a:srgbClr val="404040"/>
                </a:solidFill>
              </a:rPr>
              <a:t>볼게</a:t>
            </a:r>
            <a:endParaRPr lang="ko-KR" altLang="en-US" sz="2400" b="1">
              <a:solidFill>
                <a:srgbClr val="404040"/>
              </a:solidFill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27096" y="2001057"/>
            <a:ext cx="2737808" cy="1199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 </a:t>
            </a:r>
            <a:r>
              <a:rPr lang="en-US" altLang="ko-KR" sz="4200" b="1" i="1">
                <a:solidFill>
                  <a:srgbClr val="ff9999"/>
                </a:solidFill>
              </a:rPr>
              <a:t>1</a:t>
            </a:r>
            <a:r>
              <a:rPr lang="ko-KR" altLang="en-US" sz="4200" b="1" i="1">
                <a:solidFill>
                  <a:srgbClr val="ff9999"/>
                </a:solidFill>
              </a:rPr>
              <a:t>차컨펌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61999" y="2549881"/>
            <a:ext cx="10744199" cy="234156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대메뉴 이름 수정 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(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 맵 참고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)</a:t>
            </a: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더소통 페이지 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(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기록장으로 변경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)</a:t>
            </a: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다양한 정보 추가 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(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더모어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케어라이프로 변경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)</a:t>
            </a: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란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5" name="부제목 2"/>
          <p:cNvSpPr>
            <a:spLocks noGrp="1"/>
          </p:cNvSpPr>
          <p:nvPr/>
        </p:nvSpPr>
        <p:spPr>
          <a:xfrm>
            <a:off x="723900" y="2191545"/>
            <a:ext cx="10744199" cy="276066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The Care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란 시술 관련 </a:t>
            </a:r>
            <a:r>
              <a:rPr kumimoji="0" lang="ko-KR" altLang="en-US" sz="2600" b="1" i="0" u="none" strike="noStrike" kern="1200" cap="none" spc="0" normalizeH="0" baseline="0">
                <a:solidFill>
                  <a:srgbClr val="ff7d7d"/>
                </a:solidFill>
                <a:latin typeface="1훈정글북 Regular"/>
                <a:ea typeface="1훈정글북 Regular"/>
              </a:rPr>
              <a:t>다양한 정보를 제공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하고 </a:t>
            </a:r>
            <a:r>
              <a:rPr kumimoji="0" lang="ko-KR" altLang="en-US" sz="2600" b="1" i="0" u="none" strike="noStrike" kern="1200" cap="none" spc="0" normalizeH="0" baseline="0">
                <a:solidFill>
                  <a:srgbClr val="ff7d7d"/>
                </a:solidFill>
                <a:latin typeface="1훈정글북 Regular"/>
                <a:ea typeface="1훈정글북 Regular"/>
              </a:rPr>
              <a:t>피부타입 진단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후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/>
            </a:pPr>
            <a:r>
              <a:rPr kumimoji="0" lang="ko-KR" altLang="en-US" sz="2600" b="1" i="0" u="none" strike="noStrike" kern="1200" cap="none" spc="0" normalizeH="0" baseline="0">
                <a:solidFill>
                  <a:srgbClr val="ff7d7d"/>
                </a:solidFill>
                <a:latin typeface="1훈정글북 Regular"/>
                <a:ea typeface="1훈정글북 Regular"/>
              </a:rPr>
              <a:t>관리법을 추천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받으며 그 </a:t>
            </a:r>
            <a:r>
              <a:rPr kumimoji="0" lang="ko-KR" altLang="en-US" sz="2600" b="1" i="0" u="none" strike="noStrike" kern="1200" cap="none" spc="0" normalizeH="0" baseline="0">
                <a:solidFill>
                  <a:srgbClr val="ff7d7d"/>
                </a:solidFill>
                <a:latin typeface="1훈정글북 Regular"/>
                <a:ea typeface="1훈정글북 Regular"/>
              </a:rPr>
              <a:t>피부유형에 관한 자세한 내용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을 찾아 볼 수 있다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또한 </a:t>
            </a:r>
            <a:r>
              <a:rPr kumimoji="0" lang="ko-KR" altLang="en-US" sz="2600" b="1" i="0" u="none" strike="noStrike" kern="1200" cap="none" spc="0" normalizeH="0" baseline="0">
                <a:solidFill>
                  <a:srgbClr val="ff7d7d"/>
                </a:solidFill>
                <a:latin typeface="1훈정글북 Regular"/>
                <a:ea typeface="1훈정글북 Regular"/>
              </a:rPr>
              <a:t>시술후기 커뮤니티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를 통해 시술에 관해 소통할 수 있고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/>
            </a:pPr>
            <a:r>
              <a:rPr kumimoji="0" lang="ko-KR" altLang="en-US" sz="2600" b="1" i="0" u="none" strike="noStrike" kern="1200" cap="none" spc="0" normalizeH="0" baseline="0">
                <a:solidFill>
                  <a:srgbClr val="ff7d7d"/>
                </a:solidFill>
                <a:latin typeface="1훈정글북 Regular"/>
                <a:ea typeface="1훈정글북 Regular"/>
              </a:rPr>
              <a:t>원하는 시술을 예약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할 수 웹사이트다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32631" y="1017269"/>
            <a:ext cx="8126737" cy="5090160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변경 전 사이트맵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4151" y="879040"/>
            <a:ext cx="8483698" cy="5309469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변경 후 사이트맵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2148</ep:Words>
  <ep:PresentationFormat>와이드스크린</ep:PresentationFormat>
  <ep:Paragraphs>692</ep:Paragraphs>
  <ep:Slides>5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ep:HeadingPairs>
  <ep:TitlesOfParts>
    <vt:vector size="7" baseType="lpstr">
      <vt:lpstr>7_Office 테마</vt:lpstr>
      <vt:lpstr>18_Office 테마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2021-03-15T01:16:55.000</dcterms:created>
  <dc:creator>조현석</dc:creator>
  <cp:lastModifiedBy>gayul</cp:lastModifiedBy>
  <dcterms:modified xsi:type="dcterms:W3CDTF">2022-04-05T14:43:48.223</dcterms:modified>
  <cp:revision>431</cp:revision>
  <dc:title>PowerPoint 프레젠테이션</dc:title>
  <cp:version>1000.0000.01</cp:version>
</cp:coreProperties>
</file>