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8" r:id="rId1"/>
    <p:sldMasterId id="214748369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216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94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6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56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27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20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7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8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6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8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9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90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gn.branch.mimimi.co.kr/" TargetMode="External"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www.idskin.co.kr/" TargetMode="External"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://www.toxnfill3.com/" TargetMode="External"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4-ever.co.kr/" TargetMode="External"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76000" y="995667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400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The Care</a:t>
            </a:r>
            <a:endParaRPr lang="en-US" altLang="ko-KR" sz="2400" b="1">
              <a:solidFill>
                <a:srgbClr val="e9b7b5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>
                <a:solidFill>
                  <a:srgbClr val="e9b7b5"/>
                </a:solidFill>
              </a:rPr>
              <a:t> </a:t>
            </a:r>
            <a:r>
              <a:rPr lang="ko-KR" altLang="en-US" sz="2400" b="1">
                <a:solidFill>
                  <a:srgbClr val="e9b7b5"/>
                </a:solidFill>
              </a:rPr>
              <a:t>기획안</a:t>
            </a:r>
            <a:endParaRPr lang="ko-KR" altLang="en-US" sz="2400" b="1">
              <a:solidFill>
                <a:srgbClr val="e9b7b5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4480" y="4444509"/>
            <a:ext cx="3620010" cy="145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19100297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김가율 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(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팀장</a:t>
            </a: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19100324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봉하늘</a:t>
            </a:r>
            <a:endParaRPr lang="ko-KR" altLang="en-US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19100355 </a:t>
            </a:r>
            <a:r>
              <a:rPr lang="ko-KR" altLang="en-US" sz="2000" kern="0">
                <a:solidFill>
                  <a:prstClr val="black">
                    <a:lumMod val="50000"/>
                    <a:lumOff val="50000"/>
                  </a:prstClr>
                </a:solidFill>
              </a:rPr>
              <a:t>조혜은</a:t>
            </a:r>
            <a:endParaRPr lang="en-US" altLang="ko-KR" sz="2000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r="58650"/>
          <a:stretch>
            <a:fillRect/>
          </a:stretch>
        </p:blipFill>
        <p:spPr>
          <a:xfrm>
            <a:off x="5546387" y="1380924"/>
            <a:ext cx="1308775" cy="1455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차별화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2597674" y="2567058"/>
            <a:ext cx="6996653" cy="17238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 피부과는 원하는 부위에 맞는 시술을 찾기 위해 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다른 시술들을 알아봐야하는 불편함이 있다.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이를 해결하기 위해 원하는 부위의 효과를 선택하여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개개인에게 맞는 시술을 추천하는 서비스를 제공한다.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0760" y="1133475"/>
            <a:ext cx="7650480" cy="4838700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사이트맵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29518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메인화면 레이아웃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3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124575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1" name="부제목 2"/>
          <p:cNvSpPr>
            <a:spLocks noGrp="1"/>
          </p:cNvSpPr>
          <p:nvPr/>
        </p:nvSpPr>
        <p:spPr>
          <a:xfrm>
            <a:off x="2305049" y="1625954"/>
            <a:ext cx="190039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돋보기 호버시 검색어 입력하는 창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대메뉴 호버시 하위메뉴 표시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 배너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DOCTORS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이미지 클릭시 의료진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BEFORE &amp;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AFTER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전후사진 페이지로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화살표 클릭시 이미지 전환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EVENT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클릭시 해당 이벤트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5526" y="1370538"/>
            <a:ext cx="1604440" cy="662562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581" y="2194055"/>
            <a:ext cx="2278379" cy="412242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96567" y="2219807"/>
            <a:ext cx="2500369" cy="401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2338540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배너이미지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 CARE - 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배경 영상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의료진 이미지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클릭시 팝업창으로 의료진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 호버시 이미지 확대 및 텍스트 강조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 둘러보기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슬라이더 형식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페이지 이동한만큼 색 채워지는 효과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오시는 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지도 삽입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4420" y="2164080"/>
            <a:ext cx="1397553" cy="4120647"/>
          </a:xfrm>
          <a:prstGeom prst="rect">
            <a:avLst/>
          </a:prstGeom>
        </p:spPr>
      </p:pic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0494" y="2232659"/>
            <a:ext cx="2004060" cy="402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안내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메뉴 클릭시 하위 메뉴 시술 표시 및 선택된 메뉴 글씨 색 변환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하위메뉴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호버시 배경색 변환 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4404" y="2320289"/>
            <a:ext cx="4777739" cy="362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시술예약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시술 추가 버튼 클릭시 시술 안내 페이지로 이동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선택한 시술 표시 및 삭제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선택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가능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테이블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5170" y="2048149"/>
            <a:ext cx="2780828" cy="4271430"/>
          </a:xfrm>
          <a:prstGeom prst="rect">
            <a:avLst/>
          </a:prstGeom>
        </p:spPr>
      </p:pic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379" y="1992009"/>
            <a:ext cx="2843244" cy="4341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예약확인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48400" y="2349854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부분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전체 예약취소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예약폼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예약 가능한 날짜와 시간이 표시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날짜와 시간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고객정보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고객 정보 입력 후 예약 변경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74AAA40-348A-4065-A44D-60855B83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15" y="2214942"/>
            <a:ext cx="4767413" cy="39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03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시술예약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최근 본 시술 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클릭시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시술 상세페이지로 이동</a:t>
            </a:r>
            <a:r>
              <a:rPr kumimoji="0" lang="en-US" altLang="ko-KR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상세보기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tx1"/>
                </a:solidFill>
                <a:latin typeface="1훈정글북 Regular"/>
                <a:ea typeface="1훈정글북 Regular"/>
              </a:rPr>
              <a:t>호버시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tx1"/>
                </a:solidFill>
                <a:latin typeface="1훈정글북 Regular"/>
                <a:ea typeface="1훈정글북 Regular"/>
              </a:rPr>
              <a:t> 버튼 색상 변경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0923C-1107-412B-90AD-DF46F66E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78" y="1948736"/>
            <a:ext cx="4222836" cy="443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00775" y="2283179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 사진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박스 호버시 선명한 이미지 표시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0A0BF-6E54-419D-802D-E5F05042C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0291"/>
            <a:ext cx="3095325" cy="4441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공지사항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824A6-8BF5-4D0D-A523-ABB016D1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8" y="2047608"/>
            <a:ext cx="5119536" cy="415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582027"/>
            <a:ext cx="10885496" cy="75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 b="1" i="1">
                <a:solidFill>
                  <a:srgbClr val="ff9999"/>
                </a:solidFill>
              </a:rPr>
              <a:t>목차</a:t>
            </a:r>
            <a:endParaRPr lang="ko-KR" altLang="en-US" sz="44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33424" y="1439862"/>
            <a:ext cx="10467973" cy="513963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THE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CARE</a:t>
            </a:r>
            <a:endParaRPr kumimoji="0" lang="en-US" altLang="ko-KR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기획의도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타겟층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벤치마킹 사이트 분석 및 비교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사이트맵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메인화면 레이아웃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주요 메뉴별 서브페이지 구성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모든 메뉴별 소개 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DB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구성</a:t>
            </a: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및 설명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팀원별 주요 역할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웹사이트 구축을 위한 세부 추진일정표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알리고자 하는 게시물들을 게시판 형식</a:t>
            </a:r>
          </a:p>
          <a:p>
            <a:pPr marL="0" indent="0" defTabSz="914400" rtl="0" eaLnBrk="1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으로 표현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확인하고자 하는 게시물에 마우스 호버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 배경색이 변함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문의하기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문의 작성페이지로 이동</a:t>
            </a: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문의내역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버튼 클릭시 자신이 작성한 문의 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답변 확인 가능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E02C9-31E2-4DDC-BA78-165CE583C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5" y="1923514"/>
            <a:ext cx="5112368" cy="4339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305049" y="1625954"/>
            <a:ext cx="3224365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이미지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글 클릭시 이벤트 상세설명에 관한 페이지 이동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982BF-2BCE-473C-A436-D30E14CB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09" y="1828068"/>
            <a:ext cx="3886833" cy="4514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로그인화면 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비밀번호찾기 화면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아이디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입력 후 로그인 버튼 클릭시 메인페이지로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 버튼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회원가입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찾기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비밀번호 찾기 기능 구현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290" y="2197130"/>
            <a:ext cx="4825938" cy="4188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주요 메뉴별 서브페이지 구성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800098" y="1559281"/>
            <a:ext cx="1533523" cy="44608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주제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1905" y="2110154"/>
            <a:ext cx="1018569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H="1">
            <a:off x="3692016" y="3794597"/>
            <a:ext cx="48079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rot="16200000" flipH="1">
            <a:off x="1899819" y="1785584"/>
            <a:ext cx="6580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부제목 2"/>
          <p:cNvSpPr>
            <a:spLocks noGrp="1"/>
          </p:cNvSpPr>
          <p:nvPr/>
        </p:nvSpPr>
        <p:spPr>
          <a:xfrm>
            <a:off x="6096000" y="1625954"/>
            <a:ext cx="1262215" cy="297560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화면 기능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2" name="부제목 2"/>
          <p:cNvSpPr>
            <a:spLocks noGrp="1"/>
          </p:cNvSpPr>
          <p:nvPr/>
        </p:nvSpPr>
        <p:spPr>
          <a:xfrm>
            <a:off x="2227295" y="1625954"/>
            <a:ext cx="4053374" cy="307086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45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194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3" name="부제목 2"/>
          <p:cNvSpPr>
            <a:spLocks noGrp="1"/>
          </p:cNvSpPr>
          <p:nvPr/>
        </p:nvSpPr>
        <p:spPr>
          <a:xfrm>
            <a:off x="6237587" y="2373280"/>
            <a:ext cx="5291291" cy="362178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문의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내 문의 버튼 클릭 시 자신이 문의 했던 내용들을 한 눈에 볼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회원정보변경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밑에 시술예약 내역이 없어지고 회원 수정이 가능할 수 있는 페이지로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Point, Cupon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-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클릭 시 포인트</a:t>
            </a:r>
            <a:r>
              <a:rPr kumimoji="0" lang="en-US" altLang="ko-KR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쿠폰 내역 페이지 이동</a:t>
            </a: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2394425"/>
            <a:ext cx="2670625" cy="2741675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1794" y="2301240"/>
            <a:ext cx="3034009" cy="4556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1736597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191321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마이페이지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1778353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자신의 정보를 확인하고 수정할 수 있으며 쿠폰과 적립금 확인이 가능한   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"/>
          <p:cNvSpPr/>
          <p:nvPr/>
        </p:nvSpPr>
        <p:spPr>
          <a:xfrm>
            <a:off x="1034886" y="271514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1277214" y="289176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회원가입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2970548" y="2861680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회원이 되기위해 작성하는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2" name=""/>
          <p:cNvSpPr/>
          <p:nvPr/>
        </p:nvSpPr>
        <p:spPr>
          <a:xfrm>
            <a:off x="1051215" y="3668858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부제목 2"/>
          <p:cNvSpPr>
            <a:spLocks noGrp="1"/>
          </p:cNvSpPr>
          <p:nvPr/>
        </p:nvSpPr>
        <p:spPr>
          <a:xfrm>
            <a:off x="903018" y="3845477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로그인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4" name="부제목 2"/>
          <p:cNvSpPr>
            <a:spLocks noGrp="1"/>
          </p:cNvSpPr>
          <p:nvPr/>
        </p:nvSpPr>
        <p:spPr>
          <a:xfrm>
            <a:off x="2986876" y="381538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이용하기 위해 입력하는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"/>
          <p:cNvSpPr/>
          <p:nvPr/>
        </p:nvSpPr>
        <p:spPr>
          <a:xfrm>
            <a:off x="1064044" y="4600706"/>
            <a:ext cx="1710782" cy="713851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1337084" y="4767606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장바구니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3003204" y="4764779"/>
            <a:ext cx="8347184" cy="38483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원하는 시술을 담겨있는 페이지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3039944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고객들이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신뢰할 수 있도록 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‘The Care’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소개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913146" y="2872450"/>
            <a:ext cx="1867159" cy="353501"/>
          </a:xfrm>
          <a:prstGeom prst="rect">
            <a:avLst/>
          </a:prstGeom>
        </p:spPr>
        <p:txBody>
          <a:bodyPr vert="horz" lIns="91440" tIns="45720" rIns="91440" bIns="45720">
            <a:normAutofit fontScale="47500" lnSpcReduction="2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더케어란 </a:t>
            </a:r>
            <a:r>
              <a:rPr kumimoji="0" lang="en-US" altLang="ko-KR" sz="4516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?</a:t>
            </a:r>
            <a:endParaRPr kumimoji="0" lang="en-US" altLang="ko-KR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92399" y="2617816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318057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998092"/>
            <a:ext cx="10125948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맞춤 테스트로 자신에게 필요한 시술이 무엇인지 추천해주는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 페이지 </a:t>
            </a:r>
            <a:endParaRPr kumimoji="0" lang="ko-KR" altLang="en-US" sz="2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63824" y="2878101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811027" y="307549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TC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진단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89400" y="3024449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828039" y="3199862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안내 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비용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82211" y="30411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시술을 카테고리별로 나눠서 원하는 항목을 클릭시 그 항목에 관련된 시술과 가격이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49128" y="195032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</a:t>
            </a:r>
            <a:endParaRPr kumimoji="0" lang="ko-KR" altLang="en-US" sz="21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882487" y="17529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/>
          <p:nvPr/>
        </p:nvSpPr>
        <p:spPr>
          <a:xfrm>
            <a:off x="1018558" y="4002744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부제목 2"/>
          <p:cNvSpPr>
            <a:spLocks noGrp="1"/>
          </p:cNvSpPr>
          <p:nvPr/>
        </p:nvSpPr>
        <p:spPr>
          <a:xfrm>
            <a:off x="1184685" y="4179363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5" name="부제목 2"/>
          <p:cNvSpPr>
            <a:spLocks noGrp="1"/>
          </p:cNvSpPr>
          <p:nvPr/>
        </p:nvSpPr>
        <p:spPr>
          <a:xfrm>
            <a:off x="2954219" y="4111176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전 사진과 시술 후 사진을 비교하여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6" name="부제목 2"/>
          <p:cNvSpPr>
            <a:spLocks noGrp="1"/>
          </p:cNvSpPr>
          <p:nvPr/>
        </p:nvSpPr>
        <p:spPr>
          <a:xfrm>
            <a:off x="880922" y="4187170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전후사진</a:t>
            </a:r>
            <a:endParaRPr kumimoji="0" lang="ko-KR" altLang="en-US" sz="19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선택한 시술을 원하는 날짜 시간을 선택하여 바로 예약할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17897" y="18075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1233347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바로예약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70554" y="3905295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예약확인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변경</a:t>
            </a:r>
            <a:r>
              <a:rPr kumimoji="0" lang="en-US" altLang="ko-KR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취소</a:t>
            </a:r>
            <a:endParaRPr kumimoji="0" lang="ko-KR" altLang="en-US" sz="1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예약한 시술자명과 시술명 등 정보 확인 및 변경</a:t>
            </a: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취소가 가능한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80273" y="476021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최근본시술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2960827" y="4760877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최근 본 시술들이 나열 되어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모든 메뉴별 소개 및 설명 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1018558" y="2774822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184685" y="295144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2954219" y="2816579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3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사이트를 이용하는 고객들에게 알리고자 하는 사항들을 보여주는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5" name="부제목 2"/>
          <p:cNvSpPr>
            <a:spLocks noGrp="1"/>
          </p:cNvSpPr>
          <p:nvPr/>
        </p:nvSpPr>
        <p:spPr>
          <a:xfrm>
            <a:off x="836947" y="184563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9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커뮤니티</a:t>
            </a:r>
            <a:endParaRPr kumimoji="0" lang="ko-KR" altLang="en-US" sz="4516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"/>
          <p:cNvSpPr/>
          <p:nvPr/>
        </p:nvSpPr>
        <p:spPr>
          <a:xfrm>
            <a:off x="901925" y="1600525"/>
            <a:ext cx="1944047" cy="811184"/>
          </a:xfrm>
          <a:prstGeom prst="rect">
            <a:avLst/>
          </a:prstGeom>
          <a:noFill/>
          <a:ln w="25400">
            <a:solidFill>
              <a:srgbClr val="fbbc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863720" y="2970724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공지사항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35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"/>
          <p:cNvSpPr/>
          <p:nvPr/>
        </p:nvSpPr>
        <p:spPr>
          <a:xfrm>
            <a:off x="1034886" y="369100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부제목 2"/>
          <p:cNvSpPr>
            <a:spLocks noGrp="1"/>
          </p:cNvSpPr>
          <p:nvPr/>
        </p:nvSpPr>
        <p:spPr>
          <a:xfrm>
            <a:off x="861223" y="3875359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1:1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문의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0" name="부제목 2"/>
          <p:cNvSpPr>
            <a:spLocks noGrp="1"/>
          </p:cNvSpPr>
          <p:nvPr/>
        </p:nvSpPr>
        <p:spPr>
          <a:xfrm>
            <a:off x="2970547" y="382801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고객이 문의를 남길 수 있고 남긴 문의의 답변을 확인할 수 있는 페이지 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1" name=""/>
          <p:cNvSpPr/>
          <p:nvPr/>
        </p:nvSpPr>
        <p:spPr>
          <a:xfrm>
            <a:off x="1025167" y="4614345"/>
            <a:ext cx="1710782" cy="7138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부제목 2"/>
          <p:cNvSpPr>
            <a:spLocks noGrp="1"/>
          </p:cNvSpPr>
          <p:nvPr/>
        </p:nvSpPr>
        <p:spPr>
          <a:xfrm>
            <a:off x="841396" y="4817361"/>
            <a:ext cx="2057660" cy="45827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이벤트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93" name="부제목 2"/>
          <p:cNvSpPr>
            <a:spLocks noGrp="1"/>
          </p:cNvSpPr>
          <p:nvPr/>
        </p:nvSpPr>
        <p:spPr>
          <a:xfrm>
            <a:off x="3041158" y="4749402"/>
            <a:ext cx="8347184" cy="7757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이벤트를 확인 할 수 있는 페이지</a:t>
            </a: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761999" y="2549881"/>
            <a:ext cx="10744199" cy="276066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피부나 체형</a:t>
            </a: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등 본인의 콤플렉스를 비수술적 방법으로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자연스럽게 아름다워질 수 있도록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 관련 정보를 제공하는 건 물론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1훈정글북 Regular"/>
                <a:ea typeface="1훈정글북 Regular"/>
              </a:rPr>
              <a:t>테스트를 통해 </a:t>
            </a: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자신에게 맞는 시술을  추천 받을 수 있고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원하는 시술을 예약할 수 있는 웹사이트 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065512" y="1668430"/>
            <a:ext cx="10258211" cy="29350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&lt;manager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관리자 아이디가 저장되어 있음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manager(</a:t>
            </a:r>
            <a:endParaRPr kumimoji="0" lang="en-US" altLang="ko-KR" sz="24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managerId		char(10)	primary Key,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managerPw	char(10)		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관리자 비밀번호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1173951" y="4692252"/>
            <a:ext cx="10258211" cy="98603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관리자 아이디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kjb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		관리자 비밀번호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1234</a:t>
            </a:r>
            <a:endParaRPr kumimoji="0" lang="en-US" altLang="ko-KR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458880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&lt;user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일반 사용자 아이디들을 저장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user (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uId		char(10)	not null	primary Key,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일반 사용자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uPw		char(15)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비밀번호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uName		char(15)	not null,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사용자 이름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uJoomin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char(13)	not null,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주민등록번호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uBirth		datetime,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생년월일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uSolar		char(5),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양력 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음력여부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uEmail		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이메일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uPhone		char(20),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휴대폰번호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uZipcode		char(10),				// 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우편번호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uAddress1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uAddress2	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주소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uSex		char(3),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성별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Coupon		char(10),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쿠폰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Point		int				//</a:t>
            </a:r>
            <a:r>
              <a:rPr kumimoji="0" lang="ko-KR" altLang="en-US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포인트</a:t>
            </a:r>
            <a:endParaRPr kumimoji="0" lang="ko-KR" altLang="en-US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		</a:t>
            </a:r>
            <a:endParaRPr kumimoji="0" lang="en-US" altLang="ko-KR" sz="12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&lt;tempcart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임시 장바구니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tempcart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ctNo		char(30),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장바구니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char(10),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상품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ctQty		int		// 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주문 수량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27473" y="1649380"/>
            <a:ext cx="10478019" cy="440038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&lt;surgery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모든 시술 정보 관리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surgery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ctgType		char(15),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카테고리 타입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prdNo		char(10)		not null		primary key,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prdName	char(20)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이름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prdPrice		int		not null,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시술 가격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prdMemo	char(100)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시술 설명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1256781" y="1693341"/>
            <a:ext cx="9217787" cy="58364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&lt;cl_zipcodet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우편번호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cl_zipcodet(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zipcode	varchar(7)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sido		varchar(4)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gugun		varchar(13)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dong		varchar(43)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bunji		varchar(17)	not null,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seq		varchar(5)	not null	primary key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rezNo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prdNo        char(10),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		zesDate        datetime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	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539684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&lt;rezInfo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시술 예약 정보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rezInfo (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rezNo		char(10)		primary key,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uId		char(10)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예약자 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ID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ordDate	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예약일시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ordCustomer	char(30)	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예약 고객명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ordPhone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휴대폰번호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ordPay		char(20),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전체시술총액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ordBank		char(10), 					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결제은행명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ordCardNo	char(16),					//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결제 카드번호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ordCardPass	char(10)					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 </a:t>
            </a:r>
            <a:r>
              <a:rPr kumimoji="0" lang="ko-KR" altLang="en-US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결제카드비밀번호</a:t>
            </a:r>
            <a:endParaRPr kumimoji="0" lang="ko-KR" altLang="en-US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9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9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634726"/>
            <a:ext cx="10964527" cy="37013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&lt;rezState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예약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7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rezState (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rNo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char(30),	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예약현황 번호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rName	char(30)		//</a:t>
            </a:r>
            <a:r>
              <a:rPr kumimoji="0" lang="ko-KR" altLang="en-US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예약자 이름</a:t>
            </a:r>
            <a:endParaRPr kumimoji="0" lang="ko-KR" altLang="en-US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2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board 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idx		int		primary key,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no		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subject		char(50),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name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email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content		text,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ymd		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readcount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pwd		char(20),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masterid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replynum	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int,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	step 		int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기획의도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6" name="부제목 2"/>
          <p:cNvSpPr>
            <a:spLocks noGrp="1"/>
          </p:cNvSpPr>
          <p:nvPr/>
        </p:nvSpPr>
        <p:spPr>
          <a:xfrm>
            <a:off x="1042988" y="3673831"/>
            <a:ext cx="10106024" cy="2398711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시술명칭이 생소하고 명칭에 대한 설명이 부족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정확한 시술에 대해 알기 위해선 전화 또는 방문 상담을 해야한다는 점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>
              <a:lnSpc>
                <a:spcPct val="140000"/>
              </a:lnSpc>
              <a:spcBef>
                <a:spcPts val="1000"/>
              </a:spcBef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그 불편함을 해소하고자 시술정보를 구체적으로 알기쉽게 제공</a:t>
            </a:r>
            <a:endParaRPr kumimoji="0" lang="ko-KR" altLang="en-US" sz="25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3282" y="1324503"/>
            <a:ext cx="5385434" cy="224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DB</a:t>
            </a:r>
            <a:r>
              <a:rPr lang="ko-KR" altLang="en-US" sz="4200" b="1" i="1">
                <a:solidFill>
                  <a:srgbClr val="ff9999"/>
                </a:solidFill>
              </a:rPr>
              <a:t>구성 및 설명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13736" y="1414918"/>
            <a:ext cx="10964527" cy="576758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&lt;boardstate 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테이블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&gt;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</a:t>
            </a:r>
            <a:r>
              <a:rPr kumimoji="0" lang="en-US" altLang="ko-KR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:</a:t>
            </a:r>
            <a:r>
              <a:rPr kumimoji="0" lang="ko-KR" altLang="en-US" sz="2700" b="0" i="0" u="none" strike="noStrike" kern="1200" cap="none" spc="0" normalizeH="0" baseline="0">
                <a:solidFill>
                  <a:srgbClr val="ff0000"/>
                </a:solidFill>
                <a:latin typeface="1훈정글북 Regular"/>
                <a:ea typeface="1훈정글북 Regular"/>
              </a:rPr>
              <a:t> 게시판 답변 현황</a:t>
            </a:r>
            <a:endParaRPr kumimoji="0" lang="ko-KR" altLang="en-US" sz="2700" b="0" i="0" u="none" strike="noStrike" kern="1200" cap="none" spc="0" normalizeH="0" baseline="0">
              <a:solidFill>
                <a:srgbClr val="ff0000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CREATE TABLE bodstate(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bNo        CHAR(30),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bName        CHAR(30)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chemeClr val="dk1"/>
                </a:solidFill>
                <a:latin typeface="1훈정글북 Regular"/>
                <a:ea typeface="1훈정글북 Regular"/>
              </a:rPr>
              <a:t>    );</a:t>
            </a:r>
            <a:endParaRPr kumimoji="0" lang="en-US" altLang="ko-KR" sz="1400" b="0" i="0" u="none" strike="noStrike" kern="1200" cap="none" spc="0" normalizeH="0" baseline="0">
              <a:solidFill>
                <a:schemeClr val="dk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57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64899" y="2613672"/>
            <a:ext cx="8462202" cy="19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피부 고민이 많은 </a:t>
            </a:r>
            <a:r>
              <a:rPr lang="ko-KR" altLang="en-US" sz="2300" b="1">
                <a:solidFill>
                  <a:srgbClr val="ff9999"/>
                </a:solidFill>
              </a:rPr>
              <a:t>10대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와 수분, 피부재생력을 유지하고 싶은 </a:t>
            </a:r>
            <a:r>
              <a:rPr lang="ko-KR" altLang="en-US" sz="2300" b="1">
                <a:solidFill>
                  <a:srgbClr val="ff9999"/>
                </a:solidFill>
              </a:rPr>
              <a:t>20대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300" b="1">
                <a:solidFill>
                  <a:srgbClr val="ff9999"/>
                </a:solidFill>
              </a:rPr>
              <a:t>남녀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 모두가 주타겟층이며 가격 부담을 줄이기 위해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저가와 중저가의 가격으로만 이루었다.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</a:rPr>
              <a:t>브랜드 이미지 또한 귀엽고 순수한 이미지로 방향을 잡았다.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55"/>
          <p:cNvSpPr/>
          <p:nvPr/>
        </p:nvSpPr>
        <p:spPr>
          <a:xfrm>
            <a:off x="653251" y="610602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00" b="1" i="1">
                <a:solidFill>
                  <a:srgbClr val="ff9999"/>
                </a:solidFill>
              </a:rPr>
              <a:t>The Care</a:t>
            </a:r>
            <a:r>
              <a:rPr lang="ko-KR" altLang="en-US" sz="4200" b="1" i="1">
                <a:solidFill>
                  <a:srgbClr val="ff9999"/>
                </a:solidFill>
              </a:rPr>
              <a:t>의 타겟층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  <a:endParaRPr lang="ko-KR" altLang="en-US" sz="4200" b="1" i="1">
              <a:solidFill>
                <a:srgbClr val="ff9999"/>
              </a:solidFill>
            </a:endParaRP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70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미앤미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http://gn.branch.mimimi.co.kr/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3647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3792521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2110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예약폼에서 날짜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시간 선택이 용이하다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4347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32897"/>
            <a:ext cx="4777990" cy="2770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카테고리별로 시술들이 잘 정리되어있다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34887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시술의 정보가 빈약하다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390831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5848" y="2244507"/>
            <a:ext cx="4815962" cy="2045134"/>
          </a:xfrm>
          <a:prstGeom prst="rect">
            <a:avLst/>
          </a:prstGeom>
        </p:spPr>
      </p:pic>
      <p:sp>
        <p:nvSpPr>
          <p:cNvPr id="86" name="부제목 2"/>
          <p:cNvSpPr>
            <a:spLocks noGrp="1"/>
          </p:cNvSpPr>
          <p:nvPr/>
        </p:nvSpPr>
        <p:spPr>
          <a:xfrm>
            <a:off x="6357988" y="43820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GIF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로 시술효과를 보여줘 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 시술인지 파악하기 쉽도록 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7" name="부제목 2"/>
          <p:cNvSpPr>
            <a:spLocks noGrp="1"/>
          </p:cNvSpPr>
          <p:nvPr/>
        </p:nvSpPr>
        <p:spPr>
          <a:xfrm>
            <a:off x="6348463" y="4982099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부위나 용량을 선택할 수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있도록 옵션을 추가하였다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8" name="부제목 2"/>
          <p:cNvSpPr>
            <a:spLocks noGrp="1"/>
          </p:cNvSpPr>
          <p:nvPr/>
        </p:nvSpPr>
        <p:spPr>
          <a:xfrm>
            <a:off x="6357988" y="55631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각 시술별로 특징과 과정을 상세페이지에</a:t>
            </a:r>
            <a:endParaRPr kumimoji="0" lang="ko-KR" altLang="en-US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제공하였다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endParaRPr kumimoji="0" lang="en-US" altLang="ko-KR" sz="17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아이디 피부과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https://www.idskin.co.kr/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255552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773596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740152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238174"/>
            <a:ext cx="5730493" cy="2493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페이지 안에서 제공하는 정보들이 많다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26625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4" y="3151947"/>
            <a:ext cx="4777990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시술정보를 자세하게 나열하여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어떤시술인지 정확하게 파악할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24701" y="3831667"/>
            <a:ext cx="4484914" cy="5541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 안에 예약버튼이 따로 없어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불편하다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879864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9" name="부제목 2"/>
          <p:cNvSpPr>
            <a:spLocks noGrp="1"/>
          </p:cNvSpPr>
          <p:nvPr/>
        </p:nvSpPr>
        <p:spPr>
          <a:xfrm>
            <a:off x="6348463" y="5334524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상세페이지에서 원하는 부위의 시술을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있도록 예약폼을 만든다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8571" y="2065924"/>
            <a:ext cx="4812075" cy="2380737"/>
          </a:xfrm>
          <a:prstGeom prst="rect">
            <a:avLst/>
          </a:prstGeom>
        </p:spPr>
      </p:pic>
      <p:sp>
        <p:nvSpPr>
          <p:cNvPr id="84" name="부제목 2"/>
          <p:cNvSpPr>
            <a:spLocks noGrp="1"/>
          </p:cNvSpPr>
          <p:nvPr/>
        </p:nvSpPr>
        <p:spPr>
          <a:xfrm>
            <a:off x="6312455" y="4426717"/>
            <a:ext cx="4149970" cy="30289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대메뉴 이름이 생소해 시술을 찾기 어렵다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톡스앤필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http://www.toxnfill3.com/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9191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567034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2758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287337" y="2485443"/>
            <a:ext cx="5730493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영상에 시술약품을 보여줌으로써 부작용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,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알레르기 등을 확인할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292151" y="31817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00733" y="3628644"/>
            <a:ext cx="3854064" cy="47707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여러 시술을 장바구니에 담아 한 번에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예약할 수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15176" y="421565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시술과정에 대한 정보가 부족하다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682827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2796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시술과정 영상을 넣어 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시술에 대한 이해도를 높인다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825" y="2301924"/>
            <a:ext cx="5057776" cy="1987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B3ACB3"/>
            </a:gs>
            <a:gs pos="50000">
              <a:srgbClr val="F8E9E8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8625" y="419993"/>
            <a:ext cx="11372850" cy="6018014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FCCCA"/>
                </a:gs>
                <a:gs pos="50000">
                  <a:schemeClr val="bg1">
                    <a:lumMod val="85000"/>
                  </a:schemeClr>
                </a:gs>
              </a:gsLst>
              <a:lin ang="6600000" scaled="0"/>
            </a:gradFill>
          </a:ln>
          <a:effectLst>
            <a:outerShdw blurRad="431800" dist="241300" dir="5400000" sx="97000" sy="97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i="1" ker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3251" y="677277"/>
            <a:ext cx="10885496" cy="72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i="1">
                <a:solidFill>
                  <a:srgbClr val="FF9999"/>
                </a:solidFill>
              </a:rPr>
              <a:t>벤치마킹 사이트 분석 및 비교</a:t>
            </a:r>
          </a:p>
        </p:txBody>
      </p:sp>
      <p:sp>
        <p:nvSpPr>
          <p:cNvPr id="64" name="부제목 2"/>
          <p:cNvSpPr>
            <a:spLocks noGrp="1"/>
          </p:cNvSpPr>
          <p:nvPr/>
        </p:nvSpPr>
        <p:spPr>
          <a:xfrm>
            <a:off x="1086478" y="5174280"/>
            <a:ext cx="3417276" cy="69341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2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포에버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  <a:hlinkClick r:id="rId2"/>
              </a:rPr>
              <a:t>https://4-ever.co.kr/</a:t>
            </a:r>
            <a:endParaRPr kumimoji="0" lang="ko-KR" altLang="en-US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6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6321040" y="306333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347835" y="4614659"/>
            <a:ext cx="4244315" cy="0"/>
          </a:xfrm>
          <a:prstGeom prst="line">
            <a:avLst/>
          </a:prstGeom>
          <a:ln>
            <a:solidFill>
              <a:srgbClr val="B3A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부제목 2"/>
          <p:cNvSpPr>
            <a:spLocks noGrp="1"/>
          </p:cNvSpPr>
          <p:nvPr/>
        </p:nvSpPr>
        <p:spPr>
          <a:xfrm>
            <a:off x="6313922" y="1968371"/>
            <a:ext cx="936590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특징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4" name="부제목 2"/>
          <p:cNvSpPr>
            <a:spLocks noGrp="1"/>
          </p:cNvSpPr>
          <p:nvPr/>
        </p:nvSpPr>
        <p:spPr>
          <a:xfrm>
            <a:off x="6315912" y="2485443"/>
            <a:ext cx="3882642" cy="7446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상세페이지에 사용되는 기구의 소개와</a:t>
            </a:r>
          </a:p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효과가 잘 명시되어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 </a:t>
            </a:r>
          </a:p>
        </p:txBody>
      </p:sp>
      <p:sp>
        <p:nvSpPr>
          <p:cNvPr id="75" name="부제목 2"/>
          <p:cNvSpPr>
            <a:spLocks noGrp="1"/>
          </p:cNvSpPr>
          <p:nvPr/>
        </p:nvSpPr>
        <p:spPr>
          <a:xfrm>
            <a:off x="6330251" y="3143630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장단점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76" name="부제목 2"/>
          <p:cNvSpPr>
            <a:spLocks noGrp="1"/>
          </p:cNvSpPr>
          <p:nvPr/>
        </p:nvSpPr>
        <p:spPr>
          <a:xfrm>
            <a:off x="6329308" y="3962019"/>
            <a:ext cx="3854064" cy="46755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소개페이지에 회사소개와 관련없는 이벤트 내용이 포함되어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7" name="부제목 2"/>
          <p:cNvSpPr>
            <a:spLocks noGrp="1"/>
          </p:cNvSpPr>
          <p:nvPr/>
        </p:nvSpPr>
        <p:spPr>
          <a:xfrm>
            <a:off x="6343751" y="3625105"/>
            <a:ext cx="4484914" cy="41123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탑바가 알아보기 쉽게 정렬되어 있다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sp>
        <p:nvSpPr>
          <p:cNvPr id="78" name="부제목 2"/>
          <p:cNvSpPr>
            <a:spLocks noGrp="1"/>
          </p:cNvSpPr>
          <p:nvPr/>
        </p:nvSpPr>
        <p:spPr>
          <a:xfrm>
            <a:off x="6331297" y="4730452"/>
            <a:ext cx="1177332" cy="4945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차별화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200" b="0" i="0" u="none" strike="noStrike" kern="1200" cap="none" spc="0" normalizeH="0" baseline="0">
              <a:solidFill>
                <a:schemeClr val="tx1"/>
              </a:solidFill>
              <a:latin typeface="1훈정글북 Regular"/>
              <a:ea typeface="1훈정글북 Regular"/>
            </a:endParaRPr>
          </a:p>
        </p:txBody>
      </p:sp>
      <p:sp>
        <p:nvSpPr>
          <p:cNvPr id="86" name="부제목 2"/>
          <p:cNvSpPr>
            <a:spLocks noGrp="1"/>
          </p:cNvSpPr>
          <p:nvPr/>
        </p:nvSpPr>
        <p:spPr>
          <a:xfrm>
            <a:off x="6357988" y="5185112"/>
            <a:ext cx="4275574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탑바메뉴 호버시 하위메뉴들이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075" y="1976337"/>
            <a:ext cx="5495924" cy="72804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2475" y="2872415"/>
            <a:ext cx="5238749" cy="1738889"/>
          </a:xfrm>
          <a:prstGeom prst="rect">
            <a:avLst/>
          </a:prstGeom>
        </p:spPr>
      </p:pic>
      <p:sp>
        <p:nvSpPr>
          <p:cNvPr id="92" name="부제목 2"/>
          <p:cNvSpPr>
            <a:spLocks noGrp="1"/>
          </p:cNvSpPr>
          <p:nvPr/>
        </p:nvSpPr>
        <p:spPr>
          <a:xfrm>
            <a:off x="6348463" y="5508962"/>
            <a:ext cx="4780399" cy="386632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defTabSz="914400" rtl="0" eaLnBrk="1" latinLnBrk="1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검색 아이콘 호버시 검색어 입력창이 표시된다</a:t>
            </a:r>
            <a:r>
              <a:rPr kumimoji="0" lang="en-US" altLang="ko-KR" sz="1700" b="0" i="0" u="none" strike="noStrike" kern="1200" cap="none" spc="0" normalizeH="0" baseline="0">
                <a:solidFill>
                  <a:schemeClr val="tx1"/>
                </a:solidFill>
                <a:latin typeface="1훈정글북 Regular"/>
                <a:ea typeface="1훈정글북 Regular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1962</ep:Words>
  <ep:PresentationFormat>와이드스크린</ep:PresentationFormat>
  <ep:Paragraphs>644</ep:Paragraphs>
  <ep:Slides>40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ep:HeadingPairs>
  <ep:TitlesOfParts>
    <vt:vector size="42" baseType="lpstr">
      <vt:lpstr>7_Office 테마</vt:lpstr>
      <vt:lpstr>18_Office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2021-03-15T01:16:55.000</dcterms:created>
  <dc:creator>조현석</dc:creator>
  <cp:lastModifiedBy>gayul</cp:lastModifiedBy>
  <dcterms:modified xsi:type="dcterms:W3CDTF">2022-03-09T16:56:21.764</dcterms:modified>
  <cp:revision>296</cp:revision>
  <dc:title>PowerPoint 프레젠테이션</dc:title>
  <cp:version>1000.0000.01</cp:version>
</cp:coreProperties>
</file>