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0" r:id="rId1"/>
    <p:sldMasterId id="214748369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3.xml"  /><Relationship Id="rId50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chart" Target="../charts/char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wellsclinic.co.kr/" TargetMode="External"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9180" y="2318225"/>
            <a:ext cx="3870775" cy="3973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990" y="1002030"/>
            <a:ext cx="7780020" cy="485394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85240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25061" y="3113831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시술이 나열 되어 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96753" y="17979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3003960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80922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1830</ep:Words>
  <ep:PresentationFormat>와이드스크린</ep:PresentationFormat>
  <ep:Paragraphs>627</ep:Paragraphs>
  <ep:Slides>44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ep:HeadingPairs>
  <ep:TitlesOfParts>
    <vt:vector size="46" baseType="lpstr">
      <vt:lpstr>7_Office 테마</vt:lpstr>
      <vt:lpstr>18_Office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2022-02-15T05:54:37.121</dcterms:modified>
  <cp:revision>230</cp:revision>
  <dc:title>PowerPoint 프레젠테이션</dc:title>
  <cp:version>1000.0000.01</cp:version>
</cp:coreProperties>
</file>