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2" r:id="rId1"/>
    <p:sldMasterId id="214748371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>
        <p:scale>
          <a:sx n="87" d="100"/>
          <a:sy n="87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jpeg"  /><Relationship Id="rId3" Type="http://schemas.openxmlformats.org/officeDocument/2006/relationships/image" Target="../media/image25.jpeg"  /><Relationship Id="rId4" Type="http://schemas.openxmlformats.org/officeDocument/2006/relationships/image" Target="../media/image2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760" y="1133475"/>
            <a:ext cx="7650480" cy="483870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클릭시 팝업창으로 의료진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4420" y="2164080"/>
            <a:ext cx="1397553" cy="4120647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0494" y="2232659"/>
            <a:ext cx="2004060" cy="402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메뉴 클릭시 하위 메뉴 시술 표시 및 선택된 메뉴 글씨 색 변환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호버시 배경색 변환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404" y="2320289"/>
            <a:ext cx="4777739" cy="362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  <a:endParaRPr lang="ko-KR" altLang="en-US" sz="44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4" y="1718362"/>
            <a:ext cx="10467973" cy="460317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CARE</a:t>
            </a:r>
            <a:endParaRPr kumimoji="0" lang="en-US" altLang="ko-KR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기획의도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타겟층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3163769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1141746" y="3075499"/>
            <a:ext cx="1867159" cy="353501"/>
          </a:xfrm>
          <a:prstGeom prst="rect">
            <a:avLst/>
          </a:prstGeom>
        </p:spPr>
        <p:txBody>
          <a:bodyPr vert="horz" lIns="91440" tIns="45720" rIns="91440" bIns="45720">
            <a:normAutofit fontScale="62500" lnSpcReduction="2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 </a:t>
            </a:r>
            <a:r>
              <a:rPr kumimoji="0" lang="en-US" altLang="ko-KR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1035274" y="2842349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63824" y="2878101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811027" y="307549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TC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진단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안내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82211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시술과 가격이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49128" y="19503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7529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19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바로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17897" y="18075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바로예약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36947" y="18456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제공하는 건 물론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테스트를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자신에게 맞는 시술을  추천 받을 수 있고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시술을 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팀원별 주요 역할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262" y="2112141"/>
            <a:ext cx="1878286" cy="1878286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6857" y="2133165"/>
            <a:ext cx="1878286" cy="1878286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39874" y="2155059"/>
            <a:ext cx="1878286" cy="1878286"/>
          </a:xfrm>
          <a:prstGeom prst="rect">
            <a:avLst/>
          </a:prstGeom>
        </p:spPr>
      </p:pic>
      <p:sp>
        <p:nvSpPr>
          <p:cNvPr id="80" name="직사각형 6"/>
          <p:cNvSpPr/>
          <p:nvPr/>
        </p:nvSpPr>
        <p:spPr>
          <a:xfrm>
            <a:off x="1649910" y="3940887"/>
            <a:ext cx="2087251" cy="67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웹개발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2" name="직사각형 6"/>
          <p:cNvSpPr/>
          <p:nvPr/>
        </p:nvSpPr>
        <p:spPr>
          <a:xfrm>
            <a:off x="5052374" y="3929062"/>
            <a:ext cx="2087251" cy="68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웹개발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3" name="직사각형 6"/>
          <p:cNvSpPr/>
          <p:nvPr/>
        </p:nvSpPr>
        <p:spPr>
          <a:xfrm>
            <a:off x="8446339" y="3961031"/>
            <a:ext cx="2087251" cy="68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웹디자인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4899" y="2613672"/>
            <a:ext cx="8462202" cy="19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피부 고민이 많은 </a:t>
            </a:r>
            <a:r>
              <a:rPr lang="ko-KR" altLang="en-US" sz="2300" b="1">
                <a:solidFill>
                  <a:srgbClr val="ff9999"/>
                </a:solidFill>
              </a:rPr>
              <a:t>10대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와 수분, 피부재생력을 유지하고 싶은 </a:t>
            </a:r>
            <a:r>
              <a:rPr lang="ko-KR" altLang="en-US" sz="2300" b="1">
                <a:solidFill>
                  <a:srgbClr val="ff9999"/>
                </a:solidFill>
              </a:rPr>
              <a:t>20대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300" b="1">
                <a:solidFill>
                  <a:srgbClr val="ff9999"/>
                </a:solidFill>
              </a:rPr>
              <a:t>남녀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모두가 주타겟층이며 가격 부담을 줄이기 위해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저가와 중저가의 가격으로만 이루었다.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브랜드 이미지 또한 귀엽고 순수한 이미지로 방향을 잡았다.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7472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259355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757377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671150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4350870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945920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63147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539604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3056676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7529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4199877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78688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34572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2539604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3056676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7148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4533252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419633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2597674" y="2567058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피부과는 원하는 부위에 맞는 시술을 찾기 위해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다른 시술들을 알아봐야하는 불편함이 있다.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1946</ep:Words>
  <ep:PresentationFormat>와이드스크린</ep:PresentationFormat>
  <ep:Paragraphs>643</ep:Paragraphs>
  <ep:Slides>40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ep:HeadingPairs>
  <ep:TitlesOfParts>
    <vt:vector size="42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2022-03-10T01:05:11.838</dcterms:modified>
  <cp:revision>303</cp:revision>
  <dc:title>PowerPoint 프레젠테이션</dc:title>
  <cp:version>1000.0000.01</cp:version>
</cp:coreProperties>
</file>