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2" r:id="rId1"/>
    <p:sldMasterId id="214748370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100000"/>
  </p:normalViewPr>
  <p:slideViewPr>
    <p:cSldViewPr snapToGrid="0">
      <p:cViewPr>
        <p:scale>
          <a:sx n="87" d="100"/>
          <a:sy n="87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presProps" Target="presProps.xml"  /><Relationship Id="rId43" Type="http://schemas.openxmlformats.org/officeDocument/2006/relationships/viewProps" Target="viewProps.xml"  /><Relationship Id="rId44" Type="http://schemas.openxmlformats.org/officeDocument/2006/relationships/theme" Target="theme/theme1.xml"  /><Relationship Id="rId45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76000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The Care</a:t>
            </a:r>
            <a:endParaRPr lang="en-US" altLang="ko-KR" sz="2400" b="1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</a:t>
            </a:r>
            <a:r>
              <a:rPr lang="ko-KR" altLang="en-US" sz="2400" b="1">
                <a:solidFill>
                  <a:srgbClr val="e9b7b5"/>
                </a:solidFill>
              </a:rPr>
              <a:t>기획안</a:t>
            </a:r>
            <a:endParaRPr lang="ko-KR" altLang="en-US" sz="2400" b="1">
              <a:solidFill>
                <a:srgbClr val="e9b7b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r="58650"/>
          <a:stretch>
            <a:fillRect/>
          </a:stretch>
        </p:blipFill>
        <p:spPr>
          <a:xfrm>
            <a:off x="5546387" y="1380924"/>
            <a:ext cx="1308775" cy="1455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0760" y="1133475"/>
            <a:ext cx="7650480" cy="483870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클릭시 팝업창으로 의료진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4420" y="2164080"/>
            <a:ext cx="1397553" cy="4120647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0494" y="2232659"/>
            <a:ext cx="2004060" cy="402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메뉴 클릭시 하위 메뉴 시술 표시 및 선택된 메뉴 글씨 색 변환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호버시 배경색 변환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4404" y="2320289"/>
            <a:ext cx="4777739" cy="362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  <a:endParaRPr lang="ko-KR" altLang="en-US" sz="44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4" y="1439862"/>
            <a:ext cx="10467973" cy="513963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CARE</a:t>
            </a:r>
            <a:endParaRPr kumimoji="0" lang="en-US" altLang="ko-KR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기획의도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타겟층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회원정보변경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밑에 시술예약 내역이 없어지고 회원 수정이 가능할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Point, Cupon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포인트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쿠폰 내역 페이지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2394425"/>
            <a:ext cx="2670625" cy="2741675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1794" y="2301240"/>
            <a:ext cx="3034009" cy="4556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3163769" y="30411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1141746" y="3075499"/>
            <a:ext cx="1867159" cy="353501"/>
          </a:xfrm>
          <a:prstGeom prst="rect">
            <a:avLst/>
          </a:prstGeom>
        </p:spPr>
        <p:txBody>
          <a:bodyPr vert="horz" lIns="91440" tIns="45720" rIns="91440" bIns="45720">
            <a:normAutofit fontScale="62500" lnSpcReduction="2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818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 </a:t>
            </a:r>
            <a:r>
              <a:rPr kumimoji="0" lang="en-US" altLang="ko-KR" sz="3818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1035274" y="2842349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99809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63824" y="2878101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811027" y="307549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TC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진단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828039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안내 </a:t>
            </a:r>
            <a:r>
              <a:rPr kumimoji="0" lang="en-US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비용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82211" y="30411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시술과 가격이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49128" y="19503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7529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19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바로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17897" y="18075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바로예약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36947" y="18456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제공하는 건 물론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1훈정글북 Regular"/>
                <a:ea typeface="1훈정글북 Regular"/>
              </a:rPr>
              <a:t>테스트를 통해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자신에게 맞는 시술을  추천 받을 수 있고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시술을 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기획의도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6" name="부제목 2"/>
          <p:cNvSpPr>
            <a:spLocks noGrp="1"/>
          </p:cNvSpPr>
          <p:nvPr/>
        </p:nvSpPr>
        <p:spPr>
          <a:xfrm>
            <a:off x="1042988" y="3673831"/>
            <a:ext cx="10106024" cy="2398711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시술명칭이 생소하고 명칭에 대한 설명이 부족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정확한 시술에 대해 알기 위해선 전화 또는 방문 상담을 해야한다는 점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 불편함을 해소하고자 시술정보를 구체적으로 알기쉽게 제공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3282" y="1324503"/>
            <a:ext cx="5385434" cy="2247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4899" y="2613672"/>
            <a:ext cx="8462202" cy="19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피부 고민이 많은 </a:t>
            </a:r>
            <a:r>
              <a:rPr lang="ko-KR" altLang="en-US" sz="2300" b="1">
                <a:solidFill>
                  <a:srgbClr val="ff9999"/>
                </a:solidFill>
              </a:rPr>
              <a:t>10대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와 수분, 피부재생력을 유지하고 싶은 </a:t>
            </a:r>
            <a:r>
              <a:rPr lang="ko-KR" altLang="en-US" sz="2300" b="1">
                <a:solidFill>
                  <a:srgbClr val="ff9999"/>
                </a:solidFill>
              </a:rPr>
              <a:t>20대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의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300" b="1">
                <a:solidFill>
                  <a:srgbClr val="ff9999"/>
                </a:solidFill>
              </a:rPr>
              <a:t>남녀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모두가 주타겟층이며 가격 부담을 줄이기 위해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저가와 중저가의 가격으로만 이루었다.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브랜드 이미지 또한 귀엽고 순수한 이미지로 방향을 잡았다.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7472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2259355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757377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671150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4350870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945920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663147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2539604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3056676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752963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4199877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786888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634572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2539604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3056676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714863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4533252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4196338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차별화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2597674" y="2567058"/>
            <a:ext cx="6996653" cy="17238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 피부과는 원하는 부위에 맞는 시술을 찾기 위해 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다른 시술들을 알아봐야하는 불편함이 있다.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이를 해결하기 위해 원하는 부위의 효과를 선택하여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개개인에게 맞는 시술을 추천하는 서비스를 제공한다.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1937</ep:Words>
  <ep:PresentationFormat>와이드스크린</ep:PresentationFormat>
  <ep:Paragraphs>637</ep:Paragraphs>
  <ep:Slides>39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ep:HeadingPairs>
  <ep:TitlesOfParts>
    <vt:vector size="41" baseType="lpstr">
      <vt:lpstr>7_Office 테마</vt:lpstr>
      <vt:lpstr>18_Office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2022-03-10T00:49:43.631</dcterms:modified>
  <cp:revision>298</cp:revision>
  <dc:title>PowerPoint 프레젠테이션</dc:title>
  <cp:version>1000.0000.01</cp:version>
</cp:coreProperties>
</file>