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96" r:id="rId1"/>
    <p:sldMasterId id="2147483697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216" autoAdjust="0"/>
    <p:restoredTop sz="100000"/>
  </p:normalViewPr>
  <p:slideViewPr>
    <p:cSldViewPr snapToGrid="0">
      <p:cViewPr varScale="1">
        <p:scale>
          <a:sx n="100" d="100"/>
          <a:sy n="100" d="100"/>
        </p:scale>
        <p:origin x="942" y="7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notesMaster" Target="notesMasters/notes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5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0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87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32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87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210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6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60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381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956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95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27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20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71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8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74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6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9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08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9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45790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03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476000" y="995667"/>
            <a:ext cx="3240000" cy="3240000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2400">
              <a:solidFill>
                <a:srgbClr val="e9b7b5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2400">
              <a:solidFill>
                <a:srgbClr val="e9b7b5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2400">
              <a:solidFill>
                <a:srgbClr val="e9b7b5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>
                <a:solidFill>
                  <a:srgbClr val="e9b7b5"/>
                </a:solidFill>
              </a:rPr>
              <a:t> The Care</a:t>
            </a:r>
            <a:endParaRPr lang="en-US" altLang="ko-KR" sz="2400" b="1">
              <a:solidFill>
                <a:srgbClr val="e9b7b5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>
                <a:solidFill>
                  <a:srgbClr val="e9b7b5"/>
                </a:solidFill>
              </a:rPr>
              <a:t> </a:t>
            </a:r>
            <a:r>
              <a:rPr lang="ko-KR" altLang="en-US" sz="2400" b="1">
                <a:solidFill>
                  <a:srgbClr val="e9b7b5"/>
                </a:solidFill>
              </a:rPr>
              <a:t>기획안</a:t>
            </a:r>
            <a:endParaRPr lang="ko-KR" altLang="en-US" sz="2400" b="1">
              <a:solidFill>
                <a:srgbClr val="e9b7b5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85995" y="5097534"/>
            <a:ext cx="3620010" cy="145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19100297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김가율</a:t>
            </a:r>
            <a:endParaRPr lang="ko-KR" altLang="en-US" sz="2000" ker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19100324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봉하늘</a:t>
            </a:r>
            <a:endParaRPr lang="ko-KR" altLang="en-US" sz="2000" ker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19100355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조혜은</a:t>
            </a:r>
            <a:endParaRPr lang="en-US" altLang="ko-KR" sz="2000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rcRect r="58650"/>
          <a:stretch>
            <a:fillRect/>
          </a:stretch>
        </p:blipFill>
        <p:spPr>
          <a:xfrm>
            <a:off x="5546387" y="1380924"/>
            <a:ext cx="1308775" cy="1455818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3957162" y="4609258"/>
            <a:ext cx="4163852" cy="45326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2400" b="1">
                <a:solidFill>
                  <a:srgbClr val="404040"/>
                </a:solidFill>
              </a:rPr>
              <a:t>팀명 </a:t>
            </a:r>
            <a:r>
              <a:rPr lang="en-US" altLang="ko-KR" sz="2400" b="1">
                <a:solidFill>
                  <a:srgbClr val="404040"/>
                </a:solidFill>
              </a:rPr>
              <a:t>:</a:t>
            </a:r>
            <a:r>
              <a:rPr lang="ko-KR" altLang="en-US" sz="2400" b="1">
                <a:solidFill>
                  <a:srgbClr val="404040"/>
                </a:solidFill>
              </a:rPr>
              <a:t> 너의 마음을 </a:t>
            </a:r>
            <a:r>
              <a:rPr lang="en-US" altLang="ko-KR" sz="2400" b="1">
                <a:solidFill>
                  <a:srgbClr val="404040"/>
                </a:solidFill>
              </a:rPr>
              <a:t>JAVA</a:t>
            </a:r>
            <a:r>
              <a:rPr lang="ko-KR" altLang="en-US" sz="2400" b="1">
                <a:solidFill>
                  <a:srgbClr val="404040"/>
                </a:solidFill>
              </a:rPr>
              <a:t>볼게</a:t>
            </a:r>
            <a:endParaRPr lang="ko-KR" altLang="en-US" sz="2400" b="1">
              <a:solidFill>
                <a:srgbClr val="40404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The Care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61999" y="2549881"/>
            <a:ext cx="10744199" cy="2760661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관련 정보를 제공하고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1훈정글북 Regular"/>
                <a:ea typeface="1훈정글북 Regular"/>
              </a:rPr>
              <a:t>테스트를 통해 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자신의 피부타입과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그에 따른 관리법을 추천 받을 수 있으며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시술을 예약할 수 있는 웹사이트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기획의도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6" name="부제목 2"/>
          <p:cNvSpPr>
            <a:spLocks noGrp="1"/>
          </p:cNvSpPr>
          <p:nvPr/>
        </p:nvSpPr>
        <p:spPr>
          <a:xfrm>
            <a:off x="1042988" y="3673831"/>
            <a:ext cx="10106024" cy="2398711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시술명칭이 생소하고 명칭에 대한 설명이 부족</a:t>
            </a: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kumimoji="0" lang="ko-KR" altLang="en-US" sz="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>
              <a:lnSpc>
                <a:spcPct val="140000"/>
              </a:lnSpc>
              <a:spcBef>
                <a:spcPts val="1000"/>
              </a:spcBef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정확한 시술에 대해 알기 위해선 전화 또는 방문 상담을 해야한다는 점</a:t>
            </a: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>
              <a:lnSpc>
                <a:spcPct val="140000"/>
              </a:lnSpc>
              <a:spcBef>
                <a:spcPts val="1000"/>
              </a:spcBef>
              <a:buNone/>
              <a:defRPr/>
            </a:pPr>
            <a:endParaRPr kumimoji="0" lang="ko-KR" altLang="en-US" sz="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>
              <a:lnSpc>
                <a:spcPct val="140000"/>
              </a:lnSpc>
              <a:spcBef>
                <a:spcPts val="1000"/>
              </a:spcBef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그 불편함을 해소하고자 시술정보를 구체적으로 알기쉽게 제공</a:t>
            </a: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03282" y="1324503"/>
            <a:ext cx="5385434" cy="22473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64899" y="2613672"/>
            <a:ext cx="8462202" cy="192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피부 고민과 시술에 관심이 많은 </a:t>
            </a:r>
            <a:r>
              <a:rPr lang="ko-KR" altLang="en-US" sz="2300" b="1">
                <a:solidFill>
                  <a:srgbClr val="ff9999"/>
                </a:solidFill>
              </a:rPr>
              <a:t>20대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의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30000"/>
              </a:lnSpc>
              <a:defRPr/>
            </a:pP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300" b="1">
                <a:solidFill>
                  <a:srgbClr val="ff9999"/>
                </a:solidFill>
              </a:rPr>
              <a:t>남녀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 모두가 주타겟층이며 가격 부담을 줄이기 위해 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저가와 중저가의 가격으로만 이루었다. 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브랜드 이미지 또한 밝고 부드러운 이미지로 방향을 잡았다.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직사각형 55"/>
          <p:cNvSpPr/>
          <p:nvPr/>
        </p:nvSpPr>
        <p:spPr>
          <a:xfrm>
            <a:off x="653251" y="610602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The Care</a:t>
            </a:r>
            <a:r>
              <a:rPr lang="ko-KR" altLang="en-US" sz="4200" b="1" i="1">
                <a:solidFill>
                  <a:srgbClr val="ff9999"/>
                </a:solidFill>
              </a:rPr>
              <a:t>의 타겟층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차별화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cxnSp>
        <p:nvCxnSpPr>
          <p:cNvPr id="69" name=""/>
          <p:cNvCxnSpPr/>
          <p:nvPr/>
        </p:nvCxnSpPr>
        <p:spPr>
          <a:xfrm rot="16200000" flipH="1">
            <a:off x="5460656" y="2974210"/>
            <a:ext cx="9061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"/>
          <p:cNvCxnSpPr/>
          <p:nvPr/>
        </p:nvCxnSpPr>
        <p:spPr>
          <a:xfrm rot="10800000">
            <a:off x="2198181" y="3401681"/>
            <a:ext cx="3721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"/>
          <p:cNvCxnSpPr/>
          <p:nvPr/>
        </p:nvCxnSpPr>
        <p:spPr>
          <a:xfrm rot="10800000">
            <a:off x="5920648" y="3400316"/>
            <a:ext cx="42570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"/>
          <p:cNvCxnSpPr/>
          <p:nvPr/>
        </p:nvCxnSpPr>
        <p:spPr>
          <a:xfrm rot="16200000" flipH="1">
            <a:off x="1741604" y="3853788"/>
            <a:ext cx="9061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"/>
          <p:cNvCxnSpPr/>
          <p:nvPr/>
        </p:nvCxnSpPr>
        <p:spPr>
          <a:xfrm rot="16200000" flipH="1">
            <a:off x="5458200" y="3811591"/>
            <a:ext cx="9061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"/>
          <p:cNvCxnSpPr/>
          <p:nvPr/>
        </p:nvCxnSpPr>
        <p:spPr>
          <a:xfrm rot="16200000" flipH="1">
            <a:off x="9717613" y="3882055"/>
            <a:ext cx="9061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"/>
          <p:cNvSpPr txBox="1"/>
          <p:nvPr/>
        </p:nvSpPr>
        <p:spPr>
          <a:xfrm>
            <a:off x="1513510" y="5237871"/>
            <a:ext cx="1464005" cy="45316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kumimoji="0" lang="ko-KR" altLang="en-US" sz="2400" b="1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피부 타입</a:t>
            </a:r>
            <a:endParaRPr lang="ko-KR" altLang="en-US" b="1"/>
          </a:p>
        </p:txBody>
      </p:sp>
      <p:sp>
        <p:nvSpPr>
          <p:cNvPr id="78" name=""/>
          <p:cNvSpPr txBox="1"/>
          <p:nvPr/>
        </p:nvSpPr>
        <p:spPr>
          <a:xfrm>
            <a:off x="4925817" y="5237870"/>
            <a:ext cx="2053590" cy="45316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kumimoji="0" lang="ko-KR" altLang="en-US" sz="2400" b="1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관리법을 제공</a:t>
            </a:r>
            <a:endParaRPr lang="ko-KR" altLang="en-US" b="1"/>
          </a:p>
        </p:txBody>
      </p:sp>
      <p:pic>
        <p:nvPicPr>
          <p:cNvPr id="8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4387" y="4354111"/>
            <a:ext cx="789656" cy="789656"/>
          </a:xfrm>
          <a:prstGeom prst="rect">
            <a:avLst/>
          </a:prstGeom>
        </p:spPr>
      </p:pic>
      <p:pic>
        <p:nvPicPr>
          <p:cNvPr id="8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774904" y="4387401"/>
            <a:ext cx="764047" cy="764047"/>
          </a:xfrm>
          <a:prstGeom prst="rect">
            <a:avLst/>
          </a:prstGeom>
        </p:spPr>
      </p:pic>
      <p:pic>
        <p:nvPicPr>
          <p:cNvPr id="8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47543" y="4338751"/>
            <a:ext cx="779418" cy="779418"/>
          </a:xfrm>
          <a:prstGeom prst="rect">
            <a:avLst/>
          </a:prstGeom>
        </p:spPr>
      </p:pic>
      <p:sp>
        <p:nvSpPr>
          <p:cNvPr id="83" name=""/>
          <p:cNvSpPr txBox="1"/>
          <p:nvPr/>
        </p:nvSpPr>
        <p:spPr>
          <a:xfrm>
            <a:off x="8975480" y="5289079"/>
            <a:ext cx="2434590" cy="45259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kumimoji="0" lang="ko-KR" altLang="en-US" sz="2400" b="1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관리법 후기 공유</a:t>
            </a:r>
            <a:endParaRPr lang="ko-KR" altLang="en-US" b="1"/>
          </a:p>
        </p:txBody>
      </p:sp>
      <p:sp>
        <p:nvSpPr>
          <p:cNvPr id="84" name=""/>
          <p:cNvSpPr txBox="1"/>
          <p:nvPr/>
        </p:nvSpPr>
        <p:spPr>
          <a:xfrm>
            <a:off x="4302037" y="1888755"/>
            <a:ext cx="3260183" cy="54831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3000" b="1">
                <a:solidFill>
                  <a:srgbClr val="e9b7b5"/>
                </a:solidFill>
              </a:rPr>
              <a:t>The Care</a:t>
            </a:r>
            <a:endParaRPr lang="ko-KR" altLang="en-US" sz="3000"/>
          </a:p>
        </p:txBody>
      </p:sp>
      <p:pic>
        <p:nvPicPr>
          <p:cNvPr id="85" name=""/>
          <p:cNvPicPr>
            <a:picLocks noChangeAspect="1"/>
          </p:cNvPicPr>
          <p:nvPr/>
        </p:nvPicPr>
        <p:blipFill rotWithShape="1">
          <a:blip r:embed="rId5"/>
          <a:srcRect r="58650"/>
          <a:stretch>
            <a:fillRect/>
          </a:stretch>
        </p:blipFill>
        <p:spPr>
          <a:xfrm>
            <a:off x="5527021" y="934132"/>
            <a:ext cx="845510" cy="940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8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77432" y="916882"/>
            <a:ext cx="8037135" cy="5024235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사이트맵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2113</ep:Words>
  <ep:PresentationFormat>와이드스크린</ep:PresentationFormat>
  <ep:Paragraphs>688</ep:Paragraphs>
  <ep:Slides>6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ep:HeadingPairs>
  <ep:TitlesOfParts>
    <vt:vector size="8" baseType="lpstr">
      <vt:lpstr>7_Office 테마</vt:lpstr>
      <vt:lpstr>18_Office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2021-03-15T01:16:55.000</dcterms:created>
  <dc:creator>조현석</dc:creator>
  <cp:lastModifiedBy>gayul</cp:lastModifiedBy>
  <dcterms:modified xsi:type="dcterms:W3CDTF">2022-03-15T15:59:51.094</dcterms:modified>
  <cp:revision>412</cp:revision>
  <dc:title>PowerPoint 프레젠테이션</dc:title>
  <cp:version>1000.0000.01</cp:version>
</cp:coreProperties>
</file>