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8" r:id="rId1"/>
    <p:sldMasterId id="214748369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3.xml"  /><Relationship Id="rId50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1002030"/>
            <a:ext cx="7780020" cy="485394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시술이 나열 되어 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3003960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1855</ep:Words>
  <ep:PresentationFormat>와이드스크린</ep:PresentationFormat>
  <ep:Paragraphs>629</ep:Paragraphs>
  <ep:Slides>44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ep:HeadingPairs>
  <ep:TitlesOfParts>
    <vt:vector size="46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2022-03-02T07:19:17.188</dcterms:modified>
  <cp:revision>240</cp:revision>
  <dc:title>PowerPoint 프레젠테이션</dc:title>
  <cp:version>1000.0000.01</cp:version>
</cp:coreProperties>
</file>