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6" r:id="rId1"/>
    <p:sldMasterId id="2147483687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1216" autoAdjust="0"/>
    <p:restoredTop sz="100000"/>
  </p:normalViewPr>
  <p:slideViewPr>
    <p:cSldViewPr snapToGrid="0">
      <p:cViewPr varScale="1">
        <p:scale>
          <a:sx n="100" d="100"/>
          <a:sy n="100" d="100"/>
        </p:scale>
        <p:origin x="942" y="7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presProps" Target="presProps.xml"  /><Relationship Id="rId46" Type="http://schemas.openxmlformats.org/officeDocument/2006/relationships/viewProps" Target="viewProps.xml"  /><Relationship Id="rId47" Type="http://schemas.openxmlformats.org/officeDocument/2006/relationships/theme" Target="theme/theme1.xml"  /><Relationship Id="rId48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5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0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087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32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87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210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6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360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381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9565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95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27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220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271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68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74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6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9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08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19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45790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03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0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9.jpe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2.jpeg"  /><Relationship Id="rId3" Type="http://schemas.openxmlformats.org/officeDocument/2006/relationships/image" Target="../media/image13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4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5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6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7.jpeg"  /><Relationship Id="rId3" Type="http://schemas.openxmlformats.org/officeDocument/2006/relationships/image" Target="../media/image1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4.jpe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5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://gn.branch.mimimi.co.kr/" TargetMode="External" /><Relationship Id="rId3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s://www.idskin.co.kr/" TargetMode="External" /><Relationship Id="rId3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://www.toxnfill3.com/" TargetMode="External" /><Relationship Id="rId3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s://4-ever.co.kr/" TargetMode="External"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476000" y="995667"/>
            <a:ext cx="3240000" cy="3240000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2400">
              <a:solidFill>
                <a:srgbClr val="e9b7b5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2400">
              <a:solidFill>
                <a:srgbClr val="e9b7b5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2400">
              <a:solidFill>
                <a:srgbClr val="e9b7b5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>
                <a:solidFill>
                  <a:srgbClr val="e9b7b5"/>
                </a:solidFill>
              </a:rPr>
              <a:t> The Care</a:t>
            </a:r>
            <a:endParaRPr lang="en-US" altLang="ko-KR" sz="2400" b="1">
              <a:solidFill>
                <a:srgbClr val="e9b7b5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>
                <a:solidFill>
                  <a:srgbClr val="e9b7b5"/>
                </a:solidFill>
              </a:rPr>
              <a:t> </a:t>
            </a:r>
            <a:r>
              <a:rPr lang="ko-KR" altLang="en-US" sz="2400" b="1">
                <a:solidFill>
                  <a:srgbClr val="e9b7b5"/>
                </a:solidFill>
              </a:rPr>
              <a:t>기획안</a:t>
            </a:r>
            <a:endParaRPr lang="ko-KR" altLang="en-US" sz="2400" b="1">
              <a:solidFill>
                <a:srgbClr val="e9b7b5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04480" y="4444509"/>
            <a:ext cx="3620010" cy="145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19100297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김가율 </a:t>
            </a: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(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팀장</a:t>
            </a: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)</a:t>
            </a:r>
            <a:endParaRPr lang="en-US" altLang="ko-KR" sz="2000" ker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19100324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봉하늘</a:t>
            </a:r>
            <a:endParaRPr lang="ko-KR" altLang="en-US" sz="2000" ker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19100355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조혜은</a:t>
            </a:r>
            <a:endParaRPr lang="en-US" altLang="ko-KR" sz="2000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rcRect r="58650"/>
          <a:stretch>
            <a:fillRect/>
          </a:stretch>
        </p:blipFill>
        <p:spPr>
          <a:xfrm>
            <a:off x="5546387" y="1380924"/>
            <a:ext cx="1308775" cy="14558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차별화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2597674" y="2567058"/>
            <a:ext cx="6996653" cy="17238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타 피부과는 원하는 부위에 맞는 시술을 찾기 위해 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여러 다른 시술들을 알아봐야하는 불편함이 있다.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이를 해결하기 위해 원하는 부위의 효과를 선택하여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개개인에게 맞는 시술을 추천하는 서비스를 제공한다.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65" name="부제목 2"/>
          <p:cNvSpPr>
            <a:spLocks noGrp="1"/>
          </p:cNvSpPr>
          <p:nvPr/>
        </p:nvSpPr>
        <p:spPr>
          <a:xfrm>
            <a:off x="967565" y="6858000"/>
            <a:ext cx="10256869" cy="1969697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기존 피부과에는 존재하지 않으며 피부과에 많은 시술을 하나하나 찾아봐야하는 어려움을 해결하기 위한 맞춤 진단 서비스 제공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맞춤 진단 서비스를 통해 </a:t>
            </a: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10-20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대에게 가격대비에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7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05990" y="994410"/>
            <a:ext cx="7780020" cy="4869179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사이트맵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29518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메인화면 레이아웃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33423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124575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1" name="부제목 2"/>
          <p:cNvSpPr>
            <a:spLocks noGrp="1"/>
          </p:cNvSpPr>
          <p:nvPr/>
        </p:nvSpPr>
        <p:spPr>
          <a:xfrm>
            <a:off x="2305049" y="1625954"/>
            <a:ext cx="1900390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메인페이지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검색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돋보기 호버시 검색어 입력하는 창 표시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대메뉴 호버시 하위메뉴 표시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 배너 이미지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슬라이더 형식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DOCTORS - 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이미지 클릭시 의료진 페이지로 이동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호버시 이미지 확대 및 텍스트 강조 효과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BEFORE &amp;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AFTER - 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클릭시 전후사진 페이지로 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이동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화살표 클릭시 이미지 전환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EVENT - 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클릭시 해당 이벤트 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오시는 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지도 삽입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45526" y="1370538"/>
            <a:ext cx="1604440" cy="662562"/>
          </a:xfrm>
          <a:prstGeom prst="rect">
            <a:avLst/>
          </a:prstGeom>
        </p:spPr>
      </p:pic>
      <p:pic>
        <p:nvPicPr>
          <p:cNvPr id="7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9581" y="2194055"/>
            <a:ext cx="2278379" cy="4122420"/>
          </a:xfrm>
          <a:prstGeom prst="rect">
            <a:avLst/>
          </a:prstGeom>
        </p:spPr>
      </p:pic>
      <p:pic>
        <p:nvPicPr>
          <p:cNvPr id="7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96567" y="2219807"/>
            <a:ext cx="2500369" cy="40175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2338540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회사소개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더케어란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?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배너이미지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배경 영상 삽입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THE CARE - 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배경 영상 삽입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5FF114-55A7-4892-972F-7F446ADF5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23" y="1909534"/>
            <a:ext cx="3290659" cy="4382692"/>
          </a:xfrm>
          <a:prstGeom prst="rect">
            <a:avLst/>
          </a:prstGeom>
        </p:spPr>
      </p:pic>
      <p:pic>
        <p:nvPicPr>
          <p:cNvPr id="12" name="그림 11" descr="텍스트, 명함이(가) 표시된 사진&#10;&#10;자동 생성된 설명">
            <a:extLst>
              <a:ext uri="{FF2B5EF4-FFF2-40B4-BE49-F238E27FC236}">
                <a16:creationId xmlns:a16="http://schemas.microsoft.com/office/drawing/2014/main" id="{86044FA7-1BD5-47AC-A775-CD1347586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976" y="1916384"/>
            <a:ext cx="2064622" cy="4443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271001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회사소개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더케어 의료진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의료진 이미지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클릭시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팝업창으로 의료진 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정보 표시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호버시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확대 및 텍스트 강조 효과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1997B4-1DF2-455E-A15C-AF45F39F0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620" y="1933040"/>
            <a:ext cx="3852667" cy="43785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회사소개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더케어 오시는 길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 둘러보기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슬라이더 형식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페이지 이동한만큼 색 채워지는 효과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오시는 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지도 삽입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116C97-3CC8-42CD-935E-FD5EE6D9A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671" y="1950851"/>
            <a:ext cx="2707472" cy="43579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안내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카테고리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메뉴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클릭시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하위 메뉴 시술 표시 및 선택된 메뉴 글씨 색 변환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하위메뉴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시술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호버시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배경색 변환 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32CE5EA-E8BC-4E9E-90BC-C38EECF52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24" y="1948736"/>
            <a:ext cx="4798893" cy="4433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시술예약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시술 추가 버튼 클릭시 시술 안내 페이지로 이동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선택한 시술 표시 및 삭제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 가능한 날짜와 시간이 표시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원하는 날짜와 시간 선택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고객정보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고객 정보 입력 후 예약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 descr="테이블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15170" y="2048149"/>
            <a:ext cx="2780828" cy="4271430"/>
          </a:xfrm>
          <a:prstGeom prst="rect">
            <a:avLst/>
          </a:prstGeom>
        </p:spPr>
      </p:pic>
      <p:pic>
        <p:nvPicPr>
          <p:cNvPr id="7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7379" y="1992009"/>
            <a:ext cx="2843244" cy="4341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예약확인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변경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취소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부분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전체 예약취소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예약폼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예약 가능한 날짜와 시간이 표시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원하는 날짜와 시간 변경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고객정보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고객 정보 입력 후 예약 변경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74AAA40-348A-4065-A44D-60855B836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15" y="2214942"/>
            <a:ext cx="4767413" cy="393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2037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최근 본 시술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00775" y="2283179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최근 본 시술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상세보기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클릭시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시술 상세페이지로 이동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상세보기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호버시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버튼 색상 변경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E0923C-1107-412B-90AD-DF46F66EB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78" y="1948736"/>
            <a:ext cx="4222836" cy="4433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582027"/>
            <a:ext cx="10885496" cy="757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400" b="1" i="1">
                <a:solidFill>
                  <a:srgbClr val="ff9999"/>
                </a:solidFill>
              </a:rPr>
              <a:t>목차</a:t>
            </a:r>
            <a:endParaRPr lang="ko-KR" altLang="en-US" sz="44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33424" y="1439862"/>
            <a:ext cx="10467973" cy="5139638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THE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CARE</a:t>
            </a:r>
            <a:endParaRPr kumimoji="0" lang="en-US" altLang="ko-KR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기획의도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타겟층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벤치마킹 사이트 분석 및 비교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사이트맵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메인화면 레이아웃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주요 메뉴별 서브페이지 구성 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모든 메뉴별 소개 및 설명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DB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구성</a:t>
            </a: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및 설명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팀원별 주요 역할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웹사이트 구축을 위한 세부 추진일정표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전후사진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00775" y="2283179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전후 사진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박스 호버시 선명한 이미지 표시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E0A0BF-6E54-419D-802D-E5F05042C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00291"/>
            <a:ext cx="3095325" cy="44413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공지사항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공지사항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알리고자 하는 게시물들을 게시판 형식</a:t>
            </a: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으로 표현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확인하고자 하는 게시물에 마우스 호버</a:t>
            </a: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 배경색이 변함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8824A6-8BF5-4D0D-A523-ABB016D16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8" y="2047608"/>
            <a:ext cx="5119536" cy="415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알리고자 하는 게시물들을 게시판 형식</a:t>
            </a: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으로 표현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확인하고자 하는 게시물에 마우스 호버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 배경색이 변함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문의하기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버튼 클릭시 문의 작성페이지로 이동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문의내역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버튼 클릭시 자신이 작성한 문의 글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답변 확인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BE02C9-31E2-4DDC-BA78-165CE583C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55" y="1923514"/>
            <a:ext cx="5112368" cy="4339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이벤트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이벤트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이미지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글 클릭시 이벤트 상세설명에 관한 페이지 이동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9982BF-2BCE-473C-A436-D30E14CB1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09" y="1828068"/>
            <a:ext cx="3886833" cy="45144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227295" y="1625954"/>
            <a:ext cx="4053374" cy="307086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로그인화면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아이디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비밀번호찾기 화면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로그인 버튼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아이디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비밀번호 입력 후 로그인 버튼 클릭시 메인페이지로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회원가입 버튼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회원가입 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아이디 찾기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비밀번호 찾기 기능 구현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0290" y="2197130"/>
            <a:ext cx="4825938" cy="41880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227295" y="1625954"/>
            <a:ext cx="4053374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마이페이지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내 문의 버튼 클릭 시 자신이 문의 했던 내용들을 한 눈에 볼 수 있는 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회원정보변경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클릭 시 밑에 시술예약 내역이 없어지고 회원 수정이 가능할 수 있는 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Point, Cupon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클릭 시 포인트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쿠폰 내역 페이지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8600" y="2394425"/>
            <a:ext cx="2670625" cy="2741675"/>
          </a:xfrm>
          <a:prstGeom prst="rect">
            <a:avLst/>
          </a:prstGeom>
        </p:spPr>
      </p:pic>
      <p:pic>
        <p:nvPicPr>
          <p:cNvPr id="7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31794" y="2301240"/>
            <a:ext cx="3034009" cy="45567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1736597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1913216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마이페이지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1778353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자신의 정보를 확인하고 수정할 수 있으며 쿠폰과 적립금 확인이 가능한   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7" name=""/>
          <p:cNvSpPr/>
          <p:nvPr/>
        </p:nvSpPr>
        <p:spPr>
          <a:xfrm>
            <a:off x="1034886" y="2715148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1277214" y="2891767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회원가입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9" name="부제목 2"/>
          <p:cNvSpPr>
            <a:spLocks noGrp="1"/>
          </p:cNvSpPr>
          <p:nvPr/>
        </p:nvSpPr>
        <p:spPr>
          <a:xfrm>
            <a:off x="2970548" y="2861680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회원이 되기위해 작성하는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2" name=""/>
          <p:cNvSpPr/>
          <p:nvPr/>
        </p:nvSpPr>
        <p:spPr>
          <a:xfrm>
            <a:off x="1051215" y="3668858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3" name="부제목 2"/>
          <p:cNvSpPr>
            <a:spLocks noGrp="1"/>
          </p:cNvSpPr>
          <p:nvPr/>
        </p:nvSpPr>
        <p:spPr>
          <a:xfrm>
            <a:off x="903018" y="3845477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로그인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4" name="부제목 2"/>
          <p:cNvSpPr>
            <a:spLocks noGrp="1"/>
          </p:cNvSpPr>
          <p:nvPr/>
        </p:nvSpPr>
        <p:spPr>
          <a:xfrm>
            <a:off x="2986876" y="3815389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사이트를 이용하기 위해 입력하는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"/>
          <p:cNvSpPr/>
          <p:nvPr/>
        </p:nvSpPr>
        <p:spPr>
          <a:xfrm>
            <a:off x="1064044" y="4600706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부제목 2"/>
          <p:cNvSpPr>
            <a:spLocks noGrp="1"/>
          </p:cNvSpPr>
          <p:nvPr/>
        </p:nvSpPr>
        <p:spPr>
          <a:xfrm>
            <a:off x="1337084" y="4767606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장바구니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부제목 2"/>
          <p:cNvSpPr>
            <a:spLocks noGrp="1"/>
          </p:cNvSpPr>
          <p:nvPr/>
        </p:nvSpPr>
        <p:spPr>
          <a:xfrm>
            <a:off x="3003204" y="4764779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원하는 시술을 담겨있는 페이지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2774822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295144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더케어란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?</a:t>
            </a: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2816579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‘The Care’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소개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7" name=""/>
          <p:cNvSpPr/>
          <p:nvPr/>
        </p:nvSpPr>
        <p:spPr>
          <a:xfrm>
            <a:off x="1034886" y="3753373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1119825" y="3945112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의료진 소개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9" name="부제목 2"/>
          <p:cNvSpPr>
            <a:spLocks noGrp="1"/>
          </p:cNvSpPr>
          <p:nvPr/>
        </p:nvSpPr>
        <p:spPr>
          <a:xfrm>
            <a:off x="2970548" y="3899905"/>
            <a:ext cx="8740279" cy="80816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고객들이 신뢰할 수 있도록 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‘The Care’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의 의료진들을 소개하는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2" name=""/>
          <p:cNvSpPr/>
          <p:nvPr/>
        </p:nvSpPr>
        <p:spPr>
          <a:xfrm>
            <a:off x="1051215" y="4707083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3" name="부제목 2"/>
          <p:cNvSpPr>
            <a:spLocks noGrp="1"/>
          </p:cNvSpPr>
          <p:nvPr/>
        </p:nvSpPr>
        <p:spPr>
          <a:xfrm>
            <a:off x="903018" y="4883702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오시는 길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4" name="부제목 2"/>
          <p:cNvSpPr>
            <a:spLocks noGrp="1"/>
          </p:cNvSpPr>
          <p:nvPr/>
        </p:nvSpPr>
        <p:spPr>
          <a:xfrm>
            <a:off x="2986876" y="4853615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‘The Care’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의 정확한 위치 설명과 실내 내부를 소개하는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922672" y="185515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4516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회사소개</a:t>
            </a:r>
            <a:endParaRPr kumimoji="0" lang="ko-KR" altLang="en-US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901925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989400" y="3024449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85240" y="3199862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시술가격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25061" y="3113831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시술을 카테고리별로 나눠서 원하는 항목을 클릭시 그 항목에 관련된 시술과 가격이 나열 되어 있는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896753" y="1797923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4516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시술안내</a:t>
            </a:r>
            <a:endParaRPr kumimoji="0" lang="ko-KR" altLang="en-US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882487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3" name=""/>
          <p:cNvSpPr/>
          <p:nvPr/>
        </p:nvSpPr>
        <p:spPr>
          <a:xfrm>
            <a:off x="1018558" y="4002744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4" name="부제목 2"/>
          <p:cNvSpPr>
            <a:spLocks noGrp="1"/>
          </p:cNvSpPr>
          <p:nvPr/>
        </p:nvSpPr>
        <p:spPr>
          <a:xfrm>
            <a:off x="1184685" y="4179363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5" name="부제목 2"/>
          <p:cNvSpPr>
            <a:spLocks noGrp="1"/>
          </p:cNvSpPr>
          <p:nvPr/>
        </p:nvSpPr>
        <p:spPr>
          <a:xfrm>
            <a:off x="2954219" y="4111176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전 사진과 시술 후 사진을 비교하여 보여주는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6" name="부제목 2"/>
          <p:cNvSpPr>
            <a:spLocks noGrp="1"/>
          </p:cNvSpPr>
          <p:nvPr/>
        </p:nvSpPr>
        <p:spPr>
          <a:xfrm>
            <a:off x="880922" y="4187170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전후사진</a:t>
            </a:r>
            <a:endParaRPr kumimoji="0" lang="ko-KR" altLang="en-US" sz="19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2774822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295144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2816579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시술을 원하는 날짜 시간을 선택하여 예약할 수 있는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922672" y="185515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4516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</a:t>
            </a:r>
            <a:endParaRPr kumimoji="0" lang="ko-KR" altLang="en-US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901925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부제목 2"/>
          <p:cNvSpPr>
            <a:spLocks noGrp="1"/>
          </p:cNvSpPr>
          <p:nvPr/>
        </p:nvSpPr>
        <p:spPr>
          <a:xfrm>
            <a:off x="1233347" y="2970724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예약하기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"/>
          <p:cNvSpPr/>
          <p:nvPr/>
        </p:nvSpPr>
        <p:spPr>
          <a:xfrm>
            <a:off x="1034886" y="369100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부제목 2"/>
          <p:cNvSpPr>
            <a:spLocks noGrp="1"/>
          </p:cNvSpPr>
          <p:nvPr/>
        </p:nvSpPr>
        <p:spPr>
          <a:xfrm>
            <a:off x="870554" y="3905295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예약확인</a:t>
            </a:r>
            <a:r>
              <a:rPr kumimoji="0" lang="en-US" altLang="ko-KR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변경</a:t>
            </a:r>
            <a:r>
              <a:rPr kumimoji="0" lang="en-US" altLang="ko-KR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취소</a:t>
            </a:r>
            <a:endParaRPr kumimoji="0" lang="ko-KR" altLang="en-US" sz="1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0" name="부제목 2"/>
          <p:cNvSpPr>
            <a:spLocks noGrp="1"/>
          </p:cNvSpPr>
          <p:nvPr/>
        </p:nvSpPr>
        <p:spPr>
          <a:xfrm>
            <a:off x="2970547" y="382801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예약한 시술자명과 시술명 등 정보 확인 및 변경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취소가 가능한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1" name=""/>
          <p:cNvSpPr/>
          <p:nvPr/>
        </p:nvSpPr>
        <p:spPr>
          <a:xfrm>
            <a:off x="1025167" y="461434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2" name="부제목 2"/>
          <p:cNvSpPr>
            <a:spLocks noGrp="1"/>
          </p:cNvSpPr>
          <p:nvPr/>
        </p:nvSpPr>
        <p:spPr>
          <a:xfrm>
            <a:off x="880273" y="476021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최근본시술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3" name="부제목 2"/>
          <p:cNvSpPr>
            <a:spLocks noGrp="1"/>
          </p:cNvSpPr>
          <p:nvPr/>
        </p:nvSpPr>
        <p:spPr>
          <a:xfrm>
            <a:off x="2960827" y="4760877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최근 본 시술들이 나열 되어 있는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The Care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61999" y="2549881"/>
            <a:ext cx="10744199" cy="2760661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피부나 체형</a:t>
            </a: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등 본인의 콤플렉스를 비수술적 방법으로 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자연스럽게 아름다워질 수 있도록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관련 정보를 제공하는 건 물론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1훈정글북 Regular"/>
                <a:ea typeface="1훈정글북 Regular"/>
              </a:rPr>
              <a:t>테스트를 통해 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자신에게 맞는 시술을  추천 받을 수 있고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원하는 시술을 예약할 수 있는 웹사이트 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3003960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318057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2998092"/>
            <a:ext cx="10125948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맞춤 테스트로 자신에게 필요한 시술이 무엇인지 추천해주는 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 페이지 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922672" y="185515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4516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맞춤시술</a:t>
            </a:r>
            <a:endParaRPr kumimoji="0" lang="ko-KR" altLang="en-US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901925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부제목 2"/>
          <p:cNvSpPr>
            <a:spLocks noGrp="1"/>
          </p:cNvSpPr>
          <p:nvPr/>
        </p:nvSpPr>
        <p:spPr>
          <a:xfrm>
            <a:off x="880922" y="3199862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맞춤시술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2774822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295144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2816579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사이트를 이용하는 고객들에게 알리고자 하는 사항들을 보여주는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922672" y="185515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4516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</a:t>
            </a:r>
            <a:endParaRPr kumimoji="0" lang="ko-KR" altLang="en-US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901925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부제목 2"/>
          <p:cNvSpPr>
            <a:spLocks noGrp="1"/>
          </p:cNvSpPr>
          <p:nvPr/>
        </p:nvSpPr>
        <p:spPr>
          <a:xfrm>
            <a:off x="863720" y="2970724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공지사항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"/>
          <p:cNvSpPr/>
          <p:nvPr/>
        </p:nvSpPr>
        <p:spPr>
          <a:xfrm>
            <a:off x="1034886" y="369100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부제목 2"/>
          <p:cNvSpPr>
            <a:spLocks noGrp="1"/>
          </p:cNvSpPr>
          <p:nvPr/>
        </p:nvSpPr>
        <p:spPr>
          <a:xfrm>
            <a:off x="861223" y="387535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문의</a:t>
            </a:r>
            <a:endParaRPr kumimoji="0" lang="ko-KR" altLang="en-US" sz="1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0" name="부제목 2"/>
          <p:cNvSpPr>
            <a:spLocks noGrp="1"/>
          </p:cNvSpPr>
          <p:nvPr/>
        </p:nvSpPr>
        <p:spPr>
          <a:xfrm>
            <a:off x="2970547" y="382801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고객이 문의를 남길 수 있고 남긴 문의의 답변을 확인할 수 있는 페이지 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1" name=""/>
          <p:cNvSpPr/>
          <p:nvPr/>
        </p:nvSpPr>
        <p:spPr>
          <a:xfrm>
            <a:off x="1025167" y="461434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2" name="부제목 2"/>
          <p:cNvSpPr>
            <a:spLocks noGrp="1"/>
          </p:cNvSpPr>
          <p:nvPr/>
        </p:nvSpPr>
        <p:spPr>
          <a:xfrm>
            <a:off x="841396" y="481736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이벤트</a:t>
            </a: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3" name="부제목 2"/>
          <p:cNvSpPr>
            <a:spLocks noGrp="1"/>
          </p:cNvSpPr>
          <p:nvPr/>
        </p:nvSpPr>
        <p:spPr>
          <a:xfrm>
            <a:off x="3041158" y="474940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이벤트를 확인 할 수 있는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065512" y="1668430"/>
            <a:ext cx="10258211" cy="29350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&lt;manager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관리자 아이디가 저장되어 있음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manager(</a:t>
            </a:r>
            <a:endParaRPr kumimoji="0" lang="en-US" altLang="ko-KR" sz="24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managerId		char(10)	primary Key,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관리자 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ID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managerPw	char(10)			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관리자 비밀번호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1173951" y="4692252"/>
            <a:ext cx="10258211" cy="986038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관리자 아이디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kjb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			관리자 비밀번호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1234</a:t>
            </a:r>
            <a:endParaRPr kumimoji="0" lang="en-US" altLang="ko-KR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458880"/>
            <a:ext cx="9217787" cy="58364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&lt;user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일반 사용자 아이디들을 저장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관리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user (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uId		char(10)	not null	primary Key,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일반 사용자 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ID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uPw		char(15)	not null,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비밀번호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uName		char(15)	not null,			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사용자 이름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uJoomin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char(13)	not null,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주민등록번호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uBirth		datetime,				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생년월일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uSolar		char(5),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양력 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음력여부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uEmail		char(30),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이메일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uPhone		char(20),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휴대폰번호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uZipcode		char(10),				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우편번호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uAddress1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char(30),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주소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uAddress2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char(30),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주소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uSex		char(3),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성별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Coupon		char(10),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쿠폰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Point		int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포인트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		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&lt;cart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장바구니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cart 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ctNo		char(30),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장바구니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char(10),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상품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ctQty		int	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주문 수량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&lt;tempcart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임시 장바구니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tempcart 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ctNo		char(30),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장바구니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char(10),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상품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ctQty		int	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주문 수량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&lt;surgery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모든 시술 정보 관리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surgery (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ctgType		char(15),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카테고리 타입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		not null		primary key,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prdName	char(20)		not null,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이름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prdPrice		int		not null,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가격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prdMemo	char(100)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시술 설명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56781" y="1693341"/>
            <a:ext cx="9217787" cy="58364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&lt;cl_zipcodet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우편번호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cl_zipcodet(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zipcode	varchar(7)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sido		varchar(4)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gugun		varchar(13)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dong		varchar(43)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bunji		varchar(17)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seq		varchar(5)	not null	primary key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634726"/>
            <a:ext cx="10964527" cy="539684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&lt;rez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시술정보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rez (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		rezNo        char(10),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		prdNo        char(10),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		zesDate        datetime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	);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634726"/>
            <a:ext cx="10964527" cy="539684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&lt;rezInfo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시술 예약 정보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rezInfo (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rezNo		char(10)		primary key,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 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uId		char(10)	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예약자 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ID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ordDate		char(30)	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예약일시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ordCustomer	char(30)	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 고객명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ordPhone	char(20),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예약자 휴대폰번호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ordPay		char(20),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전체시술총액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ordBank		char(10), 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결제은행명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ordCardNo	char(16),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결제 카드번호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ordCardPass	char(10)					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결제카드비밀번호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기획의도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6" name="부제목 2"/>
          <p:cNvSpPr>
            <a:spLocks noGrp="1"/>
          </p:cNvSpPr>
          <p:nvPr/>
        </p:nvSpPr>
        <p:spPr>
          <a:xfrm>
            <a:off x="1042988" y="3673831"/>
            <a:ext cx="10106024" cy="2398711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시술명칭이 생소하고 명칭에 대한 설명이 부족</a:t>
            </a: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kumimoji="0" lang="ko-KR" altLang="en-US" sz="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>
              <a:lnSpc>
                <a:spcPct val="140000"/>
              </a:lnSpc>
              <a:spcBef>
                <a:spcPts val="1000"/>
              </a:spcBef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정확한 시술에 대해 알기 위해선 전화 또는 방문 상담을 해야한다는 점</a:t>
            </a: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>
              <a:lnSpc>
                <a:spcPct val="140000"/>
              </a:lnSpc>
              <a:spcBef>
                <a:spcPts val="1000"/>
              </a:spcBef>
              <a:buNone/>
              <a:defRPr/>
            </a:pPr>
            <a:endParaRPr kumimoji="0" lang="ko-KR" altLang="en-US" sz="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>
              <a:lnSpc>
                <a:spcPct val="140000"/>
              </a:lnSpc>
              <a:spcBef>
                <a:spcPts val="1000"/>
              </a:spcBef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그 불편함을 해소하고자 시술정보를 구체적으로 알기쉽게 제공</a:t>
            </a: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03282" y="1324503"/>
            <a:ext cx="5385434" cy="22473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634726"/>
            <a:ext cx="10964527" cy="370139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&lt;rezState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예약 현황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rezState 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rNo	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char(30),	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예약현황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rName	char(30)	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예약자 이름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4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414918"/>
            <a:ext cx="10964527" cy="5767589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&lt;board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게시판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board (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idx		int		primary key,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no		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subject		char(50),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name		char(20),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email		char(30),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content		text,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ymd		char(30),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readcount	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pwd		char(20),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masterid	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replynum	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step 		int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414918"/>
            <a:ext cx="10964527" cy="5767589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&lt;boardstate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게시판 답변 현황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bodstate(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bNo        CHAR(30),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bName        CHAR(30)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);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64899" y="2613672"/>
            <a:ext cx="8462202" cy="192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피부 고민이 많은 </a:t>
            </a:r>
            <a:r>
              <a:rPr lang="ko-KR" altLang="en-US" sz="2300" b="1">
                <a:solidFill>
                  <a:srgbClr val="ff9999"/>
                </a:solidFill>
              </a:rPr>
              <a:t>10대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와 수분, 피부재생력을 유지하고 싶은 </a:t>
            </a:r>
            <a:r>
              <a:rPr lang="ko-KR" altLang="en-US" sz="2300" b="1">
                <a:solidFill>
                  <a:srgbClr val="ff9999"/>
                </a:solidFill>
              </a:rPr>
              <a:t>20대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의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30000"/>
              </a:lnSpc>
              <a:defRPr/>
            </a:pP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300" b="1">
                <a:solidFill>
                  <a:srgbClr val="ff9999"/>
                </a:solidFill>
              </a:rPr>
              <a:t>남녀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 모두가 주타겟층이며 가격 부담을 줄이기 위해 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저가와 중저가의 가격으로만 이루었다. 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브랜드 이미지 또한 귀엽고 순수한 이미지로 방향을 잡았다.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" name="직사각형 55"/>
          <p:cNvSpPr/>
          <p:nvPr/>
        </p:nvSpPr>
        <p:spPr>
          <a:xfrm>
            <a:off x="653251" y="610602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The Care</a:t>
            </a:r>
            <a:r>
              <a:rPr lang="ko-KR" altLang="en-US" sz="4200" b="1" i="1">
                <a:solidFill>
                  <a:srgbClr val="ff9999"/>
                </a:solidFill>
              </a:rPr>
              <a:t>의 타겟층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미앤미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http://gn.branch.mimimi.co.kr/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2536476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3792521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1721102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7" y="2238174"/>
            <a:ext cx="5730493" cy="2493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예약폼에서 날짜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시간 선택이 용이하다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2643477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00734" y="3132897"/>
            <a:ext cx="4777990" cy="27705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카테고리별로 시술들이 잘 정리되어있다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15176" y="3488767"/>
            <a:ext cx="4484914" cy="55410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각 시술의 정보가 빈약하다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3908314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5848" y="2244507"/>
            <a:ext cx="4815962" cy="2045134"/>
          </a:xfrm>
          <a:prstGeom prst="rect">
            <a:avLst/>
          </a:prstGeom>
        </p:spPr>
      </p:pic>
      <p:sp>
        <p:nvSpPr>
          <p:cNvPr id="86" name="부제목 2"/>
          <p:cNvSpPr>
            <a:spLocks noGrp="1"/>
          </p:cNvSpPr>
          <p:nvPr/>
        </p:nvSpPr>
        <p:spPr>
          <a:xfrm>
            <a:off x="6357988" y="4382024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GIF</a:t>
            </a: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 시술효과를 보여줘 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어떤 시술인지 파악하기 쉽도록 하였다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7" name="부제목 2"/>
          <p:cNvSpPr>
            <a:spLocks noGrp="1"/>
          </p:cNvSpPr>
          <p:nvPr/>
        </p:nvSpPr>
        <p:spPr>
          <a:xfrm>
            <a:off x="6348463" y="4982099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부위나 용량을 선택할 수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있도록 옵션을 추가하였다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부제목 2"/>
          <p:cNvSpPr>
            <a:spLocks noGrp="1"/>
          </p:cNvSpPr>
          <p:nvPr/>
        </p:nvSpPr>
        <p:spPr>
          <a:xfrm>
            <a:off x="6357988" y="5563124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각 시술별로 특징과 과정을 상세페이지에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제공하였다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아이디 피부과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https://www.idskin.co.kr/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2555526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4773596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1740152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7" y="2238174"/>
            <a:ext cx="5730493" cy="2493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안에서 제공하는 정보들이 많다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2662527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00734" y="3151947"/>
            <a:ext cx="4777990" cy="55410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시술정보를 자세하게 나열하여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어떤시술인지 정확하게 파악할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24701" y="3831667"/>
            <a:ext cx="4484914" cy="55410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 안에 예약버튼이 따로 없어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불편하다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4879864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9" name="부제목 2"/>
          <p:cNvSpPr>
            <a:spLocks noGrp="1"/>
          </p:cNvSpPr>
          <p:nvPr/>
        </p:nvSpPr>
        <p:spPr>
          <a:xfrm>
            <a:off x="6348463" y="5334524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상세페이지에서 원하는 부위의 시술을 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예약할 수 있도록 예약폼을 만든다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8571" y="2065924"/>
            <a:ext cx="4812075" cy="2380737"/>
          </a:xfrm>
          <a:prstGeom prst="rect">
            <a:avLst/>
          </a:prstGeom>
        </p:spPr>
      </p:pic>
      <p:sp>
        <p:nvSpPr>
          <p:cNvPr id="84" name="부제목 2"/>
          <p:cNvSpPr>
            <a:spLocks noGrp="1"/>
          </p:cNvSpPr>
          <p:nvPr/>
        </p:nvSpPr>
        <p:spPr>
          <a:xfrm>
            <a:off x="6312455" y="4426717"/>
            <a:ext cx="4149970" cy="30289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대메뉴 이름이 생소해 시술을 찾기 어렵다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톡스앤필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http://www.toxnfill3.com/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3091914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4567034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1968371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7" y="2485443"/>
            <a:ext cx="5730493" cy="7446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영상에 시술약품을 보여줌으로써 부작용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알레르기 등을 확인할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3181730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00733" y="3628644"/>
            <a:ext cx="3854064" cy="47707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여러 시술을 장바구니에 담아 한 번에 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예약할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15176" y="4215655"/>
            <a:ext cx="4484914" cy="41123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시술과정에 대한 정보가 부족하다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4682827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부제목 2"/>
          <p:cNvSpPr>
            <a:spLocks noGrp="1"/>
          </p:cNvSpPr>
          <p:nvPr/>
        </p:nvSpPr>
        <p:spPr>
          <a:xfrm>
            <a:off x="6357988" y="5127962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시술과정 영상을 넣어 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시술에 대한 이해도를 높인다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5825" y="2301924"/>
            <a:ext cx="5057776" cy="19877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포에버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https://4-ever.co.kr/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3063339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4614659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313922" y="1968371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315912" y="2485443"/>
            <a:ext cx="3882642" cy="7446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사용되는 기구의 소개와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효과가 잘 명시되어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330251" y="3143630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29308" y="3962019"/>
            <a:ext cx="3854064" cy="46755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소개페이지에 회사소개와 관련없는 이벤트 내용이 포함되어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43751" y="3625105"/>
            <a:ext cx="4484914" cy="41123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탑바가 알아보기 쉽게 정렬되어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4730452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부제목 2"/>
          <p:cNvSpPr>
            <a:spLocks noGrp="1"/>
          </p:cNvSpPr>
          <p:nvPr/>
        </p:nvSpPr>
        <p:spPr>
          <a:xfrm>
            <a:off x="6357988" y="5185112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탑바메뉴 호버시 하위메뉴들이 표시된다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0075" y="1976337"/>
            <a:ext cx="5495924" cy="728044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2475" y="2872415"/>
            <a:ext cx="5238749" cy="1738889"/>
          </a:xfrm>
          <a:prstGeom prst="rect">
            <a:avLst/>
          </a:prstGeom>
        </p:spPr>
      </p:pic>
      <p:sp>
        <p:nvSpPr>
          <p:cNvPr id="92" name="부제목 2"/>
          <p:cNvSpPr>
            <a:spLocks noGrp="1"/>
          </p:cNvSpPr>
          <p:nvPr/>
        </p:nvSpPr>
        <p:spPr>
          <a:xfrm>
            <a:off x="6348463" y="5508962"/>
            <a:ext cx="4780399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검색 아이콘 호버시 검색어 입력창이 표시된다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1954</ep:Words>
  <ep:PresentationFormat>와이드스크린</ep:PresentationFormat>
  <ep:Paragraphs>646</ep:Paragraphs>
  <ep:Slides>42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42</vt:i4>
      </vt:variant>
    </vt:vector>
  </ep:HeadingPairs>
  <ep:TitlesOfParts>
    <vt:vector size="44" baseType="lpstr">
      <vt:lpstr>7_Office 테마</vt:lpstr>
      <vt:lpstr>18_Office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2021-03-15T01:16:55.000</dcterms:created>
  <dc:creator>조현석</dc:creator>
  <cp:lastModifiedBy>봉하늘</cp:lastModifiedBy>
  <dcterms:modified xsi:type="dcterms:W3CDTF">2022-03-09T16:09:16.712</dcterms:modified>
  <cp:revision>288</cp:revision>
  <dc:title>PowerPoint 프레젠테이션</dc:title>
  <cp:version>1000.0000.01</cp:version>
</cp:coreProperties>
</file>