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6" r:id="rId1"/>
    <p:sldMasterId id="214748371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52488" y="1797406"/>
            <a:ext cx="5429248" cy="1036636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있는 많은 시술을 하나하나 찾아 봐야 하는 어려움을 해결하기 위한 맞춤 진단 서비스 제공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65" name="부제목 2"/>
          <p:cNvSpPr>
            <a:spLocks noGrp="1"/>
          </p:cNvSpPr>
          <p:nvPr/>
        </p:nvSpPr>
        <p:spPr>
          <a:xfrm>
            <a:off x="871538" y="2910682"/>
            <a:ext cx="10256869" cy="1969697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기존 피부과에는 존재하지 않으며 피부과에 많은 시술을 하나하나 찾아봐야하는 어려움을 해결하기 위한 맞춤 진단 서비스 제공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 진단 서비스를 통해 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10-20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대에게 가격대비에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994410"/>
            <a:ext cx="7780020" cy="486917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439862"/>
            <a:ext cx="10467973" cy="51396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시술가격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예약하기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제공하는 건 물론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자신에게 맞는 시술을  추천 받을 수 있고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3427" y="4696569"/>
            <a:ext cx="6545145" cy="109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10-20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20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피부에 고민이 많은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수분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피부 재생력을 유지하고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대를 주타겟층으로 잡았다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어쩌고 저쩌고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1932</ep:Words>
  <ep:PresentationFormat>와이드스크린</ep:PresentationFormat>
  <ep:Paragraphs>642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ep:HeadingPairs>
  <ep:TitlesOfParts>
    <vt:vector size="44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2022-03-09T15:20:58.504</dcterms:modified>
  <cp:revision>286</cp:revision>
  <dc:title>PowerPoint 프레젠테이션</dc:title>
  <cp:version>1000.0000.01</cp:version>
</cp:coreProperties>
</file>