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llsclinic.co.kr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dskin.co.kr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n.branch.mimimi.co.kr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oxnfill3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4-ever.co.kr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9180" y="2318225"/>
            <a:ext cx="3870775" cy="3973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sz="2000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그 항목에 관련된 시술이 나열 되어 있는 페이지</a:t>
            </a:r>
            <a:endParaRPr kumimoji="0" lang="ko-KR" altLang="en-US" sz="23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 dirty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 dirty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managerId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char(10)	primary Key,	// 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managerPw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char(10)				//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 dirty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Create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table  user 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uId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char(10)	not null	primary Key,	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uPw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char(15)	not null,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uName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char(15)	not null,			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uJoomin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uBirth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datetime,				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uSolar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char(5),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uEmail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char(30),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uPhone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char(20),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uSex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char(3),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chemeClr val="dk1"/>
                </a:solidFill>
                <a:latin typeface="1훈정글북 Regular"/>
                <a:ea typeface="1훈정글북 Regular"/>
              </a:rPr>
              <a:t>uZipcode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	char(10),				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en-US" altLang="ko-KR" sz="1200" b="0" i="0" u="none" strike="noStrike" kern="1200" cap="none" spc="0" normalizeH="0" baseline="0" dirty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en-US" altLang="ko-KR" sz="1200" b="0" i="0" u="none" strike="noStrike" kern="1200" cap="none" spc="0" normalizeH="0" baseline="0" dirty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2193</Words>
  <Application>Microsoft Office PowerPoint</Application>
  <PresentationFormat>와이드스크린</PresentationFormat>
  <Paragraphs>620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1훈정글북 Regular</vt:lpstr>
      <vt:lpstr>맑은 고딕</vt:lpstr>
      <vt:lpstr>Arial</vt:lpstr>
      <vt:lpstr>7_Office 테마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 혜은</cp:lastModifiedBy>
  <cp:revision>223</cp:revision>
  <dcterms:created xsi:type="dcterms:W3CDTF">2021-03-15T01:16:55Z</dcterms:created>
  <dcterms:modified xsi:type="dcterms:W3CDTF">2022-02-15T05:43:48Z</dcterms:modified>
  <cp:version>1000.0000.01</cp:version>
</cp:coreProperties>
</file>