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0" r:id="rId1"/>
    <p:sldMasterId id="21474837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Relationship Id="rId4" Type="http://schemas.openxmlformats.org/officeDocument/2006/relationships/image" Target="../media/image25.jpeg"  /><Relationship Id="rId5" Type="http://schemas.openxmlformats.org/officeDocument/2006/relationships/image" Target="../media/image2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7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검색어 입력하는 창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탑바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대메뉴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하위메뉴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의료진 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 페이지로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전환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해당 이벤트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5E2D3-F945-471B-8E4D-525613E4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6FDBCB-B629-4E89-BFE4-554CC773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4" y="2005367"/>
            <a:ext cx="2341056" cy="4287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FE4EF6-D907-4444-8A72-810B0CCB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6" y="2005367"/>
            <a:ext cx="2688737" cy="431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 상세페이지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895" y="2048149"/>
            <a:ext cx="2780828" cy="427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CBDDBDE-7F94-4A6F-ACD7-42526B63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75" y="2072040"/>
            <a:ext cx="2817476" cy="43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68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DD7C5-0539-4840-BA84-16F307184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1923514"/>
            <a:ext cx="3517858" cy="244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7B7FD4-9C82-4DAC-8F9E-1CF7F336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8" y="3704381"/>
            <a:ext cx="3351514" cy="2791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4B29BE-AA84-4FB0-B073-8F9817D177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3892543"/>
            <a:ext cx="3444517" cy="2403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38EE4-07AA-4538-A631-DEE6B102E0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18" y="3743876"/>
            <a:ext cx="3601941" cy="2515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383" y="2162410"/>
            <a:ext cx="4067985" cy="419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7470" y="604664"/>
            <a:ext cx="9606420" cy="563914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3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시술을 카테고리별로 나눠서 각자 정하느 ㄴ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013386" y="161325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member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1644</ep:Words>
  <ep:PresentationFormat>와이드스크린</ep:PresentationFormat>
  <ep:Paragraphs>589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ep:HeadingPairs>
  <ep:TitlesOfParts>
    <vt:vector size="43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2022-01-25T08:10:00.391</dcterms:modified>
  <cp:revision>174</cp:revision>
  <dc:title>PowerPoint 프레젠테이션</dc:title>
  <cp:version>1000.0000.01</cp:version>
</cp:coreProperties>
</file>