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4" r:id="rId1"/>
    <p:sldMasterId id="214748369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3.xml"  /><Relationship Id="rId50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ln w="19050" cap="flat" cmpd="sng" algn="ctr">
                <a:solidFill>
                  <a:srgbClr val="F8E9E8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0527-450B-BE76-DBE9ABC19AE4}"/>
              </c:ext>
            </c:extLst>
          </c:dPt>
          <c:dPt>
            <c:idx val="1"/>
            <c:bubble3D val="0"/>
            <c:spPr>
              <a:ln w="19050" cap="flat" cmpd="sng" algn="ctr">
                <a:solidFill>
                  <a:srgbClr val="FF8080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0527-450B-BE76-DBE9ABC19AE4}"/>
              </c:ext>
            </c:extLst>
          </c:dPt>
          <c:dPt>
            <c:idx val="2"/>
            <c:bubble3D val="0"/>
            <c:spPr>
              <a:ln w="19050" cap="flat" cmpd="sng" algn="ctr">
                <a:solidFill>
                  <a:srgbClr val="B3ACB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5-0527-450B-BE76-DBE9ABC19AE4}"/>
              </c:ext>
            </c:extLst>
          </c:dPt>
          <c:dPt>
            <c:idx val="3"/>
            <c:bubble3D val="0"/>
            <c:spPr>
              <a:ln w="19050" cap="flat" cmpd="sng" algn="ctr">
                <a:solidFill>
                  <a:srgbClr val="EFCCCA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7-0527-450B-BE76-DBE9ABC19AE4}"/>
              </c:ext>
            </c:extLst>
          </c:dPt>
          <c:dPt>
            <c:idx val="4"/>
            <c:bubble3D val="0"/>
            <c:spPr>
              <a:ln w="19050" cap="flat" cmpd="sng" algn="ctr">
                <a:solidFill>
                  <a:srgbClr val="F4C3C3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9-0527-450B-BE76-DBE9ABC19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400" b="0" i="0" u="none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27-450B-BE76-DBE9ABC19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0"/>
      </c:doughnut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chart" Target="../charts/char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wellsclinic.co.kr/" TargetMode="External"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E9B7B5"/>
                </a:solidFill>
              </a:rPr>
              <a:t>The Care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E9B7B5"/>
                </a:solidFill>
              </a:rPr>
              <a:t>기획안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FF114-55A7-4892-972F-7F446AD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3" y="1909534"/>
            <a:ext cx="3290659" cy="4382692"/>
          </a:xfrm>
          <a:prstGeom prst="rect">
            <a:avLst/>
          </a:prstGeom>
        </p:spPr>
      </p:pic>
      <p:pic>
        <p:nvPicPr>
          <p:cNvPr id="12" name="그림 11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86044FA7-1BD5-47AC-A775-CD134758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976" y="1916384"/>
            <a:ext cx="2064622" cy="4443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71001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의료진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팝업창으로 의료진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확대 및 텍스트 강조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997B4-1DF2-455E-A15C-AF45F39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0" y="1933040"/>
            <a:ext cx="3852667" cy="437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더케어 오시는 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16C97-3CC8-42CD-935E-FD5EE6D9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71" y="1950851"/>
            <a:ext cx="2707472" cy="4357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메뉴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하위 메뉴 시술 표시 및 선택된 메뉴 글씨 색 변환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배경색 변환 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2CE5EA-E8BC-4E9E-90BC-C38EECF5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4" y="1948736"/>
            <a:ext cx="4798893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1392238"/>
            <a:ext cx="10744199" cy="494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목표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더케어의 타겟층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 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9180" y="2318225"/>
            <a:ext cx="3870775" cy="3973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5990" y="1002030"/>
            <a:ext cx="7780020" cy="485394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375337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119825" y="394511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소개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3899905"/>
            <a:ext cx="8740279" cy="8081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 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의 의료진들을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4707083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488370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4853615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 정확한 위치 설명과 실내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회사소개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85240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25061" y="3113831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시술이 나열 되어 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96753" y="17979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시술안내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3003960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80922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맞춤시술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목표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 원하는 시술을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22672" y="18551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1754" y="2051611"/>
            <a:ext cx="5510911" cy="271095"/>
          </a:xfrm>
          <a:prstGeom prst="rect">
            <a:avLst/>
          </a:prstGeom>
          <a:gradFill>
            <a:gsLst>
              <a:gs pos="4012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r">
              <a:buNone/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                                                                                                        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31756" y="1485927"/>
            <a:ext cx="5739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FF9999"/>
                </a:solidFill>
              </a:rPr>
              <a:t>여성</a:t>
            </a:r>
            <a:r>
              <a:rPr lang="ko-KR" altLang="en-US" sz="1400" b="1">
                <a:solidFill>
                  <a:srgbClr val="7AB9DF"/>
                </a:solidFill>
              </a:rPr>
              <a:t>                                            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남성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0066" y="2068790"/>
            <a:ext cx="499124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31754" y="2632636"/>
            <a:ext cx="5510911" cy="271095"/>
          </a:xfrm>
          <a:prstGeom prst="rect">
            <a:avLst/>
          </a:prstGeom>
          <a:gradFill>
            <a:gsLst>
              <a:gs pos="2411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  <a:gs pos="17320">
                <a:schemeClr val="bg1">
                  <a:lumMod val="85000"/>
                  <a:alpha val="100000"/>
                </a:scheme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36%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0065" y="264981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1754" y="3213661"/>
            <a:ext cx="5510911" cy="271095"/>
          </a:xfrm>
          <a:prstGeom prst="rect">
            <a:avLst/>
          </a:prstGeom>
          <a:gradFill>
            <a:gsLst>
              <a:gs pos="9480">
                <a:schemeClr val="bg1">
                  <a:lumMod val="85000"/>
                  <a:alpha val="100000"/>
                </a:schemeClr>
              </a:gs>
              <a:gs pos="10000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22%                                                                                                 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0065" y="323084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1754" y="3794686"/>
            <a:ext cx="5510911" cy="271095"/>
          </a:xfrm>
          <a:prstGeom prst="rect">
            <a:avLst/>
          </a:prstGeom>
          <a:gradFill>
            <a:gsLst>
              <a:gs pos="1640">
                <a:schemeClr val="bg1">
                  <a:lumMod val="85000"/>
                  <a:alpha val="100000"/>
                </a:schemeClr>
              </a:gs>
              <a:gs pos="90120">
                <a:srgbClr val="FF9999">
                  <a:alpha val="100000"/>
                </a:srgbClr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14%                                                                                     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50065" y="3811865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31754" y="4375711"/>
            <a:ext cx="5510911" cy="271095"/>
          </a:xfrm>
          <a:prstGeom prst="rect">
            <a:avLst/>
          </a:prstGeom>
          <a:gradFill>
            <a:gsLst>
              <a:gs pos="15000">
                <a:schemeClr val="bg1">
                  <a:lumMod val="85000"/>
                </a:schemeClr>
              </a:gs>
              <a:gs pos="15000">
                <a:srgbClr val="FF9999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15%                                                                                                     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50065" y="4392890"/>
            <a:ext cx="499125" cy="262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7404" y="4997872"/>
            <a:ext cx="6545145" cy="110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FF9999"/>
                </a:solidFill>
              </a:rPr>
              <a:t>20~40</a:t>
            </a:r>
            <a:r>
              <a:rPr lang="ko-KR" altLang="en-US" sz="2000" b="1">
                <a:solidFill>
                  <a:srgbClr val="FF9999"/>
                </a:solidFill>
              </a:rPr>
              <a:t>대 여성</a:t>
            </a:r>
            <a:endParaRPr lang="ko-KR" altLang="en-US" sz="1400" b="1">
              <a:solidFill>
                <a:srgbClr val="FF999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수분, 피부 재생력을 유지하고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대와 피부 노화를 방지하고 싶은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피부 노화로 탄력을 되찾고 싶어하는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대 여성이 주고객층이다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78852" y="2530703"/>
            <a:ext cx="6621046" cy="169836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7305" y="2058352"/>
            <a:ext cx="548640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50% 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112067" y="2639377"/>
            <a:ext cx="503873" cy="264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64%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104923" y="3215640"/>
            <a:ext cx="549117" cy="268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78% </a:t>
            </a: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120099" y="3799590"/>
            <a:ext cx="505366" cy="26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86%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5104033" y="4382450"/>
            <a:ext cx="502382" cy="271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85%</a:t>
            </a:r>
          </a:p>
        </p:txBody>
      </p:sp>
      <p:graphicFrame>
        <p:nvGraphicFramePr>
          <p:cNvPr id="28" name="차트 27"/>
          <p:cNvGraphicFramePr/>
          <p:nvPr/>
        </p:nvGraphicFramePr>
        <p:xfrm>
          <a:off x="602585" y="1898057"/>
          <a:ext cx="3799635" cy="306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2126116" y="2354832"/>
            <a:ext cx="191548" cy="227022"/>
            <a:chOff x="1227" y="337"/>
            <a:chExt cx="2608" cy="3091"/>
          </a:xfrm>
          <a:solidFill>
            <a:srgbClr val="FF9999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2128200" y="2821453"/>
            <a:ext cx="177796" cy="207573"/>
            <a:chOff x="4789" y="306"/>
            <a:chExt cx="2675" cy="3123"/>
          </a:xfrm>
          <a:solidFill>
            <a:srgbClr val="FF9999"/>
          </a:solidFill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5785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214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3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2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01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30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35995" y="238760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788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7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64695" y="238760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785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214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643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072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01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930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359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88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321795" y="2766650"/>
            <a:ext cx="241170" cy="241170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4695" y="2766650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A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41391" y="2168863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007595" y="2168863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90%</a:t>
            </a:r>
            <a:endParaRPr lang="ko-KR" altLang="en-US" dirty="0">
              <a:solidFill>
                <a:srgbClr val="FF9999"/>
              </a:solidFill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126116" y="4370391"/>
            <a:ext cx="191548" cy="227022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9"/>
          <p:cNvGrpSpPr>
            <a:grpSpLocks noChangeAspect="1"/>
          </p:cNvGrpSpPr>
          <p:nvPr/>
        </p:nvGrpSpPr>
        <p:grpSpPr bwMode="auto">
          <a:xfrm>
            <a:off x="2128200" y="4837012"/>
            <a:ext cx="177796" cy="207573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5785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214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43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6072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01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930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5995" y="440315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788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217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64695" y="440315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785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14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2643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6072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501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2930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9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788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21795" y="4782209"/>
            <a:ext cx="241170" cy="2411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64695" y="478220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41391" y="4184422"/>
            <a:ext cx="41195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07595" y="4184422"/>
            <a:ext cx="5501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489837" y="3270279"/>
            <a:ext cx="720001" cy="995000"/>
            <a:chOff x="2904540" y="3566266"/>
            <a:chExt cx="720001" cy="995000"/>
          </a:xfrm>
          <a:solidFill>
            <a:schemeClr val="bg1">
              <a:lumMod val="85000"/>
            </a:schemeClr>
          </a:solidFill>
        </p:grpSpPr>
        <p:cxnSp>
          <p:nvCxnSpPr>
            <p:cNvPr id="102" name="직선 연결선 101"/>
            <p:cNvCxnSpPr>
              <a:stCxn id="104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4" name="눈물 방울 103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389841" y="1397732"/>
                <a:ext cx="577637" cy="446276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500065" y="3091068"/>
            <a:ext cx="720000" cy="1036653"/>
            <a:chOff x="2904540" y="3249613"/>
            <a:chExt cx="720000" cy="1036653"/>
          </a:xfrm>
          <a:solidFill>
            <a:srgbClr val="FF9999"/>
          </a:solidFill>
        </p:grpSpPr>
        <p:cxnSp>
          <p:nvCxnSpPr>
            <p:cNvPr id="107" name="직선 연결선 106"/>
            <p:cNvCxnSpPr>
              <a:stCxn id="109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09" name="눈물 방울 108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388252" y="1383443"/>
                <a:ext cx="577637" cy="44627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31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9" name="원형 138"/>
          <p:cNvSpPr/>
          <p:nvPr/>
        </p:nvSpPr>
        <p:spPr>
          <a:xfrm>
            <a:off x="5012755" y="1717168"/>
            <a:ext cx="2366972" cy="2366972"/>
          </a:xfrm>
          <a:prstGeom prst="pie">
            <a:avLst>
              <a:gd name="adj1" fmla="val 1137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4905664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9485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532356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53937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4" name="원형 143"/>
          <p:cNvSpPr/>
          <p:nvPr/>
        </p:nvSpPr>
        <p:spPr>
          <a:xfrm>
            <a:off x="1680388" y="1721925"/>
            <a:ext cx="2366972" cy="2366972"/>
          </a:xfrm>
          <a:prstGeom prst="pie">
            <a:avLst>
              <a:gd name="adj1" fmla="val 8734524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44"/>
          <p:cNvSpPr/>
          <p:nvPr/>
        </p:nvSpPr>
        <p:spPr>
          <a:xfrm>
            <a:off x="1573297" y="167270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837118" y="467412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199989" y="427470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21570" y="264380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원형 148"/>
          <p:cNvSpPr/>
          <p:nvPr/>
        </p:nvSpPr>
        <p:spPr>
          <a:xfrm>
            <a:off x="8295369" y="1717168"/>
            <a:ext cx="2366972" cy="2366972"/>
          </a:xfrm>
          <a:prstGeom prst="pie">
            <a:avLst>
              <a:gd name="adj1" fmla="val 3930616"/>
              <a:gd name="adj2" fmla="val 16200000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0000">
                <a:srgbClr val="FF999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0" name="자유형 149"/>
          <p:cNvSpPr/>
          <p:nvPr/>
        </p:nvSpPr>
        <p:spPr>
          <a:xfrm>
            <a:off x="8188278" y="16679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452099" y="4669370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814970" y="4269949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036551" y="26390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10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2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편하구요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93761" y="2464231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8" name="타원 7"/>
          <p:cNvSpPr/>
          <p:nvPr/>
        </p:nvSpPr>
        <p:spPr>
          <a:xfrm>
            <a:off x="6404485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white"/>
                </a:solidFill>
              </a:rPr>
              <a:t>※</a:t>
            </a:r>
            <a:r>
              <a:rPr lang="ko-KR" altLang="en-US" sz="1400">
                <a:solidFill>
                  <a:prstClr val="white"/>
                </a:solidFill>
              </a:rPr>
              <a:t>표준색상</a:t>
            </a:r>
            <a:endParaRPr lang="en-US" altLang="ko-KR" sz="140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83037" y="2464231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248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232</a:t>
            </a:r>
          </a:p>
        </p:txBody>
      </p:sp>
      <p:sp>
        <p:nvSpPr>
          <p:cNvPr id="12" name="타원 11"/>
          <p:cNvSpPr/>
          <p:nvPr/>
        </p:nvSpPr>
        <p:spPr>
          <a:xfrm>
            <a:off x="8915209" y="2464231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R 179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G 172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prstClr val="white"/>
                </a:solidFill>
              </a:rPr>
              <a:t>B 179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웰스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https://www.wellsclinic.co.kr/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897" y="1948134"/>
            <a:ext cx="4773332" cy="2208106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>
            <a:off x="6321040" y="3021833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069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6" y="2228649"/>
            <a:ext cx="4275575" cy="65154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레이아웃이 깔끔하다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페이지에 여러 콘텐츠들이 담겨있다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72585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18842" y="3484370"/>
            <a:ext cx="4275574" cy="7634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메인화면에 의료진이 소개되어 있어서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피부과에 대한 안정감과 신뢰감을 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2" y="4134269"/>
            <a:ext cx="4275574" cy="45990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탑바의 메뉴가 많아 한눈에 보기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05949"/>
            <a:ext cx="4275574" cy="63784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탑바메뉴들을 간략하게 줄여서 한눈에 알아보기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1830</ep:Words>
  <ep:PresentationFormat>와이드스크린</ep:PresentationFormat>
  <ep:Paragraphs>627</ep:Paragraphs>
  <ep:Slides>44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ep:HeadingPairs>
  <ep:TitlesOfParts>
    <vt:vector size="46" baseType="lpstr">
      <vt:lpstr>7_Office 테마</vt:lpstr>
      <vt:lpstr>18_Office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2022-02-15T10:06:57.592</dcterms:modified>
  <cp:revision>232</cp:revision>
  <dc:title>PowerPoint 프레젠테이션</dc:title>
  <cp:version>1000.0000.01</cp:version>
</cp:coreProperties>
</file>