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74" r:id="rId1"/>
    <p:sldMasterId id="2147483775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100000"/>
  </p:normalViewPr>
  <p:slideViewPr>
    <p:cSldViewPr snapToGrid="0">
      <p:cViewPr>
        <p:scale>
          <a:sx n="87" d="100"/>
          <a:sy n="87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presProps" Target="presProps.xml"  /><Relationship Id="rId46" Type="http://schemas.openxmlformats.org/officeDocument/2006/relationships/viewProps" Target="viewProps.xml"  /><Relationship Id="rId47" Type="http://schemas.openxmlformats.org/officeDocument/2006/relationships/theme" Target="theme/theme1.xml"  /><Relationship Id="rId48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jpe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6.jpeg"  /><Relationship Id="rId3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6.jpeg"  /><Relationship Id="rId3" Type="http://schemas.openxmlformats.org/officeDocument/2006/relationships/image" Target="../media/image26.jpeg"  /><Relationship Id="rId4" Type="http://schemas.openxmlformats.org/officeDocument/2006/relationships/image" Target="../media/image2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76000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The Care</a:t>
            </a:r>
            <a:endParaRPr lang="en-US" altLang="ko-KR" sz="2400" b="1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</a:t>
            </a:r>
            <a:r>
              <a:rPr lang="ko-KR" altLang="en-US" sz="2400" b="1">
                <a:solidFill>
                  <a:srgbClr val="e9b7b5"/>
                </a:solidFill>
              </a:rPr>
              <a:t>기획안</a:t>
            </a:r>
            <a:endParaRPr lang="ko-KR" altLang="en-US" sz="2400" b="1">
              <a:solidFill>
                <a:srgbClr val="e9b7b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  <a:endParaRPr lang="ko-KR" altLang="en-US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r="58650"/>
          <a:stretch>
            <a:fillRect/>
          </a:stretch>
        </p:blipFill>
        <p:spPr>
          <a:xfrm>
            <a:off x="5546387" y="1380924"/>
            <a:ext cx="1308775" cy="1455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9003" y="668589"/>
            <a:ext cx="8847247" cy="5520821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호버시 검색어 입력하는 창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대메뉴 호버시 하위메뉴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이미지 클릭시 의료진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전후사진 페이지로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클릭시 이미지 전환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해당 이벤트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581" y="2194055"/>
            <a:ext cx="2278379" cy="412242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6567" y="2219807"/>
            <a:ext cx="2500369" cy="401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 케어란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스토리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클릭시 팝업창으로 의료진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0007" y="2344637"/>
            <a:ext cx="1925151" cy="3865704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02817" y="2520163"/>
            <a:ext cx="1658041" cy="3650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 케어란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오시는 길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8013" y="2193729"/>
            <a:ext cx="2602857" cy="4058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안내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비용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메뉴 클릭시 하위 메뉴 시술 표시 및 선택된 메뉴 글씨 색 변환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호버시 배경색 변환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4404" y="2320289"/>
            <a:ext cx="4777739" cy="3627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전후사진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7617" y="2304742"/>
            <a:ext cx="2675436" cy="3846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바로예약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추가 버튼 클릭시 시술 안내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170" y="2048149"/>
            <a:ext cx="2780828" cy="427143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379" y="1992009"/>
            <a:ext cx="2843244" cy="4341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클릭시 시술 상세페이지로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호버시 버튼 색상 변경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  <a:endParaRPr lang="ko-KR" altLang="en-US" sz="44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4" y="1718362"/>
            <a:ext cx="10467973" cy="460317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CARE</a:t>
            </a:r>
            <a:endParaRPr kumimoji="0" lang="en-US" altLang="ko-KR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기획의도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타겟층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290" y="2197130"/>
            <a:ext cx="4825938" cy="418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내 문의 버튼 클릭 시 자신이 문의 했던 내용들을 한 눈에 볼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회원정보변경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밑에 시술예약 내역이 없어지고 회원 수정이 가능할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Point, Cupon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포인트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쿠폰 내역 페이지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0" y="2394425"/>
            <a:ext cx="2670625" cy="2741675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1794" y="2301240"/>
            <a:ext cx="3034009" cy="4556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3163769" y="30411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고객들이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에 대해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1097953" y="2002568"/>
            <a:ext cx="1867159" cy="353501"/>
          </a:xfrm>
          <a:prstGeom prst="rect">
            <a:avLst/>
          </a:prstGeom>
        </p:spPr>
        <p:txBody>
          <a:bodyPr vert="horz" lIns="91440" tIns="45720" rIns="91440" bIns="45720">
            <a:normAutofit fontScale="62500" lnSpcReduction="2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818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 </a:t>
            </a:r>
            <a:r>
              <a:rPr kumimoji="0" lang="en-US" altLang="ko-KR" sz="3818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91481" y="1769418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828039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스토리</a:t>
            </a:r>
            <a:endParaRPr kumimoji="0" lang="ko-KR" altLang="en-US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827164" y="417338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오시는길</a:t>
            </a:r>
            <a:endParaRPr kumimoji="0" lang="ko-KR" altLang="en-US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3173842" y="399273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 Care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피부과의 위치와 층별 내부를 소개하는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18057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98013" y="3041112"/>
            <a:ext cx="10125948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맞춤 테스트로 자신의 피부타입과 그에 맞는 관리법을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추천해주는 페이지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74773" y="3002464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821976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ko-KR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피부타입체크</a:t>
            </a:r>
            <a:endParaRPr kumimoji="0" lang="ko-KR" altLang="ko-KR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828039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안내 </a:t>
            </a:r>
            <a:r>
              <a:rPr kumimoji="0" lang="en-US" altLang="ko-KR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비용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82211" y="30411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시술을 카테고리별로 나눠서 원하는 항목을 클릭시 그 항목에 관련된 시술과 가격이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49128" y="19503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</a:t>
            </a:r>
            <a:endParaRPr kumimoji="0" lang="ko-KR" altLang="en-US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82487" y="17529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1184685" y="417936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2954219" y="411117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전 사진과 시술 후 사진을 비교하여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6" name="부제목 2"/>
          <p:cNvSpPr>
            <a:spLocks noGrp="1"/>
          </p:cNvSpPr>
          <p:nvPr/>
        </p:nvSpPr>
        <p:spPr>
          <a:xfrm>
            <a:off x="880922" y="418717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  <a:endParaRPr kumimoji="0" lang="ko-KR" altLang="en-US" sz="19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시술을 원하는 날짜 시간을 선택하여 바로 예약할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17897" y="180753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1233347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바로예약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70554" y="3905295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예약확인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예약한 시술자명과 시술명 등 정보 확인 및 변경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취소가 가능한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967859" y="4782107"/>
            <a:ext cx="1849642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최근본시술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2960827" y="4760877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시술들이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29506" y="3683528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83825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370338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이용하는 고객들에게 알리고자 하는 사항들을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36947" y="184563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74668" y="387943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02040" y="278636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28377" y="29707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 소통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3090977" y="280982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고객끼리 피부 관리법 또는 시술 후기에 대해 소통하는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41396" y="481736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3041158" y="474940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이벤트를 확인 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1736597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191321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1778353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정보를 확인하고 수정할 수 있으며 쿠폰과 적립금 확인이 가능한   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271514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277214" y="289176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2861680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회원이 되기위해 작성하는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366885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384547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381538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이용하기 위해 입력하는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"/>
          <p:cNvSpPr/>
          <p:nvPr/>
        </p:nvSpPr>
        <p:spPr>
          <a:xfrm>
            <a:off x="1064044" y="4600706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1337084" y="476760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장바구니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3003204" y="476477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원하는 시술을 담겨있는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피부나 체형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등 본인의 콤플렉스를 비수술적인 방법으로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자연스럽게 아름다워질 수 있도록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제공하고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1훈정글북 Regular"/>
                <a:ea typeface="1훈정글북 Regular"/>
              </a:rPr>
              <a:t>테스트를 통해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피부타입과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그에 따른 관리법을 추천 받을 수 있으며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시술을 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rezNo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prdNo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zesDate        datetime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기획의도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6" name="부제목 2"/>
          <p:cNvSpPr>
            <a:spLocks noGrp="1"/>
          </p:cNvSpPr>
          <p:nvPr/>
        </p:nvSpPr>
        <p:spPr>
          <a:xfrm>
            <a:off x="1042988" y="3673831"/>
            <a:ext cx="10106024" cy="2398711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시술명칭이 생소하고 명칭에 대한 설명이 부족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정확한 시술에 대해 알기 위해선 전화 또는 방문 상담을 해야한다는 점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그 불편함을 해소하고자 시술정보를 구체적으로 알기쉽게 제공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3282" y="1324503"/>
            <a:ext cx="5385434" cy="2247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 답변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bodstate(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bNo        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bName        CHAR(30)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팀원별 주요 역할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0262" y="2112141"/>
            <a:ext cx="1878286" cy="1878286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56857" y="2133165"/>
            <a:ext cx="1878286" cy="1878286"/>
          </a:xfrm>
          <a:prstGeom prst="rect">
            <a:avLst/>
          </a:prstGeom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39874" y="2155059"/>
            <a:ext cx="1878286" cy="1878286"/>
          </a:xfrm>
          <a:prstGeom prst="rect">
            <a:avLst/>
          </a:prstGeom>
        </p:spPr>
      </p:pic>
      <p:sp>
        <p:nvSpPr>
          <p:cNvPr id="80" name="직사각형 6"/>
          <p:cNvSpPr/>
          <p:nvPr/>
        </p:nvSpPr>
        <p:spPr>
          <a:xfrm>
            <a:off x="1649910" y="3940887"/>
            <a:ext cx="2087251" cy="67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en-US" altLang="ko-KR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웹개발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 기획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2" name="직사각형 6"/>
          <p:cNvSpPr/>
          <p:nvPr/>
        </p:nvSpPr>
        <p:spPr>
          <a:xfrm>
            <a:off x="5052374" y="3929062"/>
            <a:ext cx="2087251" cy="681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웹개발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 기획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3" name="직사각형 6"/>
          <p:cNvSpPr/>
          <p:nvPr/>
        </p:nvSpPr>
        <p:spPr>
          <a:xfrm>
            <a:off x="8446339" y="3961031"/>
            <a:ext cx="2087251" cy="681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웹디자인</a:t>
            </a:r>
            <a:r>
              <a:rPr lang="en-US" altLang="ko-KR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lang="ko-KR" altLang="en-US" sz="1300" kern="0">
                <a:solidFill>
                  <a:prstClr val="black">
                    <a:lumMod val="50000"/>
                    <a:lumOff val="50000"/>
                  </a:prstClr>
                </a:solidFill>
              </a:rPr>
              <a:t> 기획</a:t>
            </a:r>
            <a:endParaRPr lang="ko-KR" altLang="en-US" sz="13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64899" y="2613672"/>
            <a:ext cx="8462202" cy="192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피부 고민이 많은 </a:t>
            </a:r>
            <a:r>
              <a:rPr lang="ko-KR" altLang="en-US" sz="2300" b="1">
                <a:solidFill>
                  <a:srgbClr val="ff9999"/>
                </a:solidFill>
              </a:rPr>
              <a:t>10대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와 수분, 피부재생력을 유지하고 싶은 </a:t>
            </a:r>
            <a:r>
              <a:rPr lang="ko-KR" altLang="en-US" sz="2300" b="1">
                <a:solidFill>
                  <a:srgbClr val="ff9999"/>
                </a:solidFill>
              </a:rPr>
              <a:t>20대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의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300" b="1">
                <a:solidFill>
                  <a:srgbClr val="ff9999"/>
                </a:solidFill>
              </a:rPr>
              <a:t>남녀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모두가 주타겟층이며 가격 부담을 줄이기 위해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저가와 중저가의 가격으로만 이루었다.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브랜드 이미지 또한 귀엽고 순수한 이미지로 방향을 잡았다.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7472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2040390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98285" y="2516515"/>
            <a:ext cx="5730493" cy="41357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다양한 시술들이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671150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4350870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945920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663147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2539604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3056676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752963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4199877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786888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4877" y="2435108"/>
            <a:ext cx="5057776" cy="198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634572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2539604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3056676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714863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4533252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4196338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차별화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2597673" y="924816"/>
            <a:ext cx="6996653" cy="17238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 피부과는 원하는 부위에 맞는 시술을 찾기 위해 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다른 시술들을 알아봐야하는 불편함이 있다.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이를 해결하기 위해 원하는 부위의 효과를 선택하여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개개인에게 맞는 시술을 추천하는 서비스를 제공한다.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66" name="부제목 2"/>
          <p:cNvSpPr>
            <a:spLocks noGrp="1"/>
          </p:cNvSpPr>
          <p:nvPr/>
        </p:nvSpPr>
        <p:spPr>
          <a:xfrm>
            <a:off x="921711" y="3288767"/>
            <a:ext cx="6996653" cy="17238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 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이를 해결하기 위해 원하는 부위의 효과를 선택하여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개개인에게 맞는 시술을 추천하는 서비스를 제공한다.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2020</ep:Words>
  <ep:PresentationFormat>와이드스크린</ep:PresentationFormat>
  <ep:Paragraphs>662</ep:Paragraphs>
  <ep:Slides>41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ep:HeadingPairs>
  <ep:TitlesOfParts>
    <vt:vector size="43" baseType="lpstr">
      <vt:lpstr>7_Office 테마</vt:lpstr>
      <vt:lpstr>18_Office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2022-03-11T15:58:00.197</dcterms:modified>
  <cp:revision>334</cp:revision>
  <dc:title>PowerPoint 프레젠테이션</dc:title>
  <cp:version>1000.0000.01</cp:version>
</cp:coreProperties>
</file>