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8" r:id="rId1"/>
    <p:sldMasterId id="214748372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4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2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noFill/>
          </c:spPr>
          <c:dPt>
            <c:idx val="0"/>
            <c:bubble3D val="0"/>
            <c:spPr>
              <a:ln w="19050" cap="flat" cmpd="sng" algn="ctr">
                <a:solidFill>
                  <a:srgbClr val="F8E9E8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1-0527-450B-BE76-DBE9ABC19AE4}"/>
              </c:ext>
            </c:extLst>
          </c:dPt>
          <c:dPt>
            <c:idx val="1"/>
            <c:bubble3D val="0"/>
            <c:spPr>
              <a:ln w="19050" cap="flat" cmpd="sng" algn="ctr">
                <a:solidFill>
                  <a:srgbClr val="FF8080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3-0527-450B-BE76-DBE9ABC19AE4}"/>
              </c:ext>
            </c:extLst>
          </c:dPt>
          <c:dPt>
            <c:idx val="2"/>
            <c:bubble3D val="0"/>
            <c:spPr>
              <a:ln w="19050" cap="flat" cmpd="sng" algn="ctr">
                <a:solidFill>
                  <a:srgbClr val="B3ACB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5-0527-450B-BE76-DBE9ABC19AE4}"/>
              </c:ext>
            </c:extLst>
          </c:dPt>
          <c:dPt>
            <c:idx val="3"/>
            <c:bubble3D val="0"/>
            <c:spPr>
              <a:ln w="19050" cap="flat" cmpd="sng" algn="ctr">
                <a:solidFill>
                  <a:srgbClr val="EFCCCA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7-0527-450B-BE76-DBE9ABC19AE4}"/>
              </c:ext>
            </c:extLst>
          </c:dPt>
          <c:dPt>
            <c:idx val="4"/>
            <c:bubble3D val="0"/>
            <c:spPr>
              <a:ln w="19050" cap="flat" cmpd="sng" algn="ctr">
                <a:solidFill>
                  <a:srgbClr val="F4C3C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9-0527-450B-BE76-DBE9ABC19A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400" b="0" i="0" u="none"/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527-450B-BE76-DBE9ABC19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0"/>
      </c:doughnutChart>
      <c:spPr>
        <a:noFill/>
        <a:ln w="9525" cap="flat" cmpd="sng" algn="ctr">
          <a:noFill/>
          <a:prstDash val="solid"/>
          <a:round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1"/>
    </c:ext>
  </c:extLst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3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6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4.jpeg"  /><Relationship Id="rId3" Type="http://schemas.openxmlformats.org/officeDocument/2006/relationships/image" Target="../media/image25.jpeg"  /><Relationship Id="rId4" Type="http://schemas.openxmlformats.org/officeDocument/2006/relationships/image" Target="../media/image26.jpeg"  /><Relationship Id="rId5" Type="http://schemas.openxmlformats.org/officeDocument/2006/relationships/image" Target="../media/image27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8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chart" Target="../charts/char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wellsclinic.co.kr/" TargetMode="External"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idskin.co.kr/" TargetMode="External"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gn.branch.mimimi.co.kr/" TargetMode="External"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www.toxnfill3.com/" TargetMode="External"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4-ever.co.kr/" TargetMode="External"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93462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E9B7B5"/>
                </a:solidFill>
              </a:rPr>
              <a:t>The Care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E9B7B5"/>
                </a:solidFill>
              </a:rPr>
              <a:t>기획안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04480" y="4444509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2951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메인화면 레이아웃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3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124575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1" name="부제목 2"/>
          <p:cNvSpPr>
            <a:spLocks noGrp="1"/>
          </p:cNvSpPr>
          <p:nvPr/>
        </p:nvSpPr>
        <p:spPr>
          <a:xfrm>
            <a:off x="2305049" y="1625954"/>
            <a:ext cx="190039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메인페이지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검색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돋보기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검색어 입력하는 창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탑바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대메뉴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하위메뉴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메인 배너 이미지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DOCTORS - 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이미지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의료진 페이지로 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확대 및 텍스트 강조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BEFORE &amp;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AFTER -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전후사진 페이지로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화살표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전환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EVENT -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해당 이벤트 페이지로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A5E2D3-F945-471B-8E4D-525613E48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26" y="1370538"/>
            <a:ext cx="1604440" cy="6625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6FDBCB-B629-4E89-BFE4-554CC7731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4" y="2005367"/>
            <a:ext cx="2341056" cy="42874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FE4EF6-D907-4444-8A72-810B0CCBF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16" y="2005367"/>
            <a:ext cx="2688737" cy="4317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더케어란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배너이미지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THE CARE - 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5FF114-55A7-4892-972F-7F446ADF5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3" y="1909534"/>
            <a:ext cx="3290659" cy="4382692"/>
          </a:xfrm>
          <a:prstGeom prst="rect">
            <a:avLst/>
          </a:prstGeom>
        </p:spPr>
      </p:pic>
      <p:pic>
        <p:nvPicPr>
          <p:cNvPr id="12" name="그림 11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86044FA7-1BD5-47AC-A775-CD134758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76" y="1916384"/>
            <a:ext cx="2064622" cy="4443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71001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의료진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이미지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팝업창으로 의료진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정보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확대 및 텍스트 강조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1997B4-1DF2-455E-A15C-AF45F39F0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20" y="1933040"/>
            <a:ext cx="3852667" cy="4378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오시는 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16C97-3CC8-42CD-935E-FD5EE6D9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71" y="1950851"/>
            <a:ext cx="2707472" cy="4357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안내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메뉴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하위 메뉴 시술 표시 및 선택된 메뉴 글씨 색 변환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하위메뉴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배경색 변환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2CE5EA-E8BC-4E9E-90BC-C38EECF52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4" y="1948736"/>
            <a:ext cx="4798893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안내 상세페이지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시술예약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선택한 시술 표시 및 삭제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선택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3895" y="2048149"/>
            <a:ext cx="2780828" cy="4271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예약폼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76E44D-6A65-4E24-97F2-1DB7194CC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63" y="2160724"/>
            <a:ext cx="4758727" cy="4090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예약폼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74AAA40-348A-4065-A44D-60855B83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15" y="2214942"/>
            <a:ext cx="4767413" cy="39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03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예약폼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ECBDDBDE-7F94-4A6F-ACD7-42526B63C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75" y="2072040"/>
            <a:ext cx="2817476" cy="43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68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582027"/>
            <a:ext cx="10885496" cy="75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b="1" i="1">
                <a:solidFill>
                  <a:srgbClr val="FF9999"/>
                </a:solidFill>
              </a:rPr>
              <a:t>목차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1392238"/>
            <a:ext cx="10744199" cy="49418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목표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타겟층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벤치마킹 사이트 분석 및 비교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 레이아웃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주요 메뉴별 서브페이지 구성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사이트맵 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모든 메뉴별 소개 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DB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구성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팀원별 주요 역할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웹사이트 구축을 위한 세부 추진일정표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최근 본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상세페이지로 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버튼 색상 변경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0923C-1107-412B-90AD-DF46F66E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78" y="1948736"/>
            <a:ext cx="4222836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 사진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박스 호버시 선명한 이미지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0A0BF-6E54-419D-802D-E5F05042C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00291"/>
            <a:ext cx="3095325" cy="4441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공지사항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824A6-8BF5-4D0D-A523-ABB016D1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8" y="2047608"/>
            <a:ext cx="5119536" cy="41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문의하기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문의 작성페이지로 이동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문의내역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자신이 작성한 문의 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답변 확인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E02C9-31E2-4DDC-BA78-165CE583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5" y="1923514"/>
            <a:ext cx="5112368" cy="433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글 클릭시 이벤트 상세설명에 관한 페이지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982BF-2BCE-473C-A436-D30E14CB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09" y="1828068"/>
            <a:ext cx="3886833" cy="451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로그인화면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비밀번호찾기 화면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입력 후 로그인 버튼 클릭시 메인페이지로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회원가입 페이지로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찾기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찾기 기능 구현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2DD7C5-0539-4840-BA84-16F307184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73" y="1923514"/>
            <a:ext cx="3517858" cy="2446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7B7FD4-9C82-4DAC-8F9E-1CF7F33647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598" y="3704381"/>
            <a:ext cx="3351514" cy="27917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4B29BE-AA84-4FB0-B073-8F9817D177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73" y="3892543"/>
            <a:ext cx="3444517" cy="2403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C38EE4-07AA-4538-A631-DEE6B102E0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18" y="3743876"/>
            <a:ext cx="3601941" cy="2515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18E69-79DF-4008-87B5-1DDE6D7D2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83" y="1965989"/>
            <a:ext cx="4258486" cy="4390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505775" y="2337273"/>
            <a:ext cx="9709668" cy="389747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미정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065512" y="1668430"/>
            <a:ext cx="10258211" cy="29350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&lt;manager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관리자 아이디가 저장되어 있음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manager(</a:t>
            </a:r>
            <a:endParaRPr kumimoji="0" lang="en-US" altLang="ko-KR" sz="24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managerId		char(10)	primary Key,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managerPw	char(10)		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관리자 비밀번호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1173951" y="4692252"/>
            <a:ext cx="10258211" cy="9860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아이디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kjb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		관리자 비밀번호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1234</a:t>
            </a:r>
            <a:endParaRPr kumimoji="0" lang="en-US" altLang="ko-KR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458880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&lt;user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일반 사용자 아이디들을 저장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member (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uId		char(10)	not null	primary Key,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일반 사용자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uPw		char(15)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비밀번호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uName		char(15)	not null,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사용자 이름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uJoomin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char(13)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주민등록번호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uBirth		datetime,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생년월일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uSolar		char(5),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양력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음력여부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uEmail		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이메일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uPhone		char(20),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휴대폰번호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uSex		char(3),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성별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uZipcode		char(10),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우편번호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uAddress1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uAddress2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Coupon		char(10),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쿠폰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Point		int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포인트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목표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2549881"/>
            <a:ext cx="10744199" cy="27606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피부나 체형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등 본인의 콤플렉스를 비수술적 방법으로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자연스럽게 아름다워질 수 있도록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관련 정보를 제공하고 원하는 시술을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있는 웹사이트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char(40),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&lt;tempcart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임시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tempcart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char(40),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&lt;surgery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모든 시술 정보 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surgery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ctgType		char(15),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카테고리 타입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		not null		primary key,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prdName	char(20)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이름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prdPrice		int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가격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prdMemo	char(100)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시술 설명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2126116" y="2354832"/>
            <a:ext cx="191548" cy="227022"/>
            <a:chOff x="1227" y="337"/>
            <a:chExt cx="2608" cy="3091"/>
          </a:xfrm>
          <a:solidFill>
            <a:srgbClr val="FF9999"/>
          </a:solidFill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9"/>
          <p:cNvGrpSpPr>
            <a:grpSpLocks noChangeAspect="1"/>
          </p:cNvGrpSpPr>
          <p:nvPr/>
        </p:nvGrpSpPr>
        <p:grpSpPr bwMode="auto">
          <a:xfrm>
            <a:off x="2128200" y="2821453"/>
            <a:ext cx="177796" cy="207573"/>
            <a:chOff x="4789" y="306"/>
            <a:chExt cx="2675" cy="3123"/>
          </a:xfrm>
          <a:solidFill>
            <a:srgbClr val="FF9999"/>
          </a:solidFill>
        </p:grpSpPr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25785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214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643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2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501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930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359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9788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217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6646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785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214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2643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072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501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2930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6359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788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3217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664695" y="276665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041391" y="2168863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007595" y="2168863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90%</a:t>
            </a:r>
            <a:endParaRPr lang="ko-KR" altLang="en-US" dirty="0">
              <a:solidFill>
                <a:srgbClr val="FF9999"/>
              </a:solidFill>
            </a:endParaRPr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>
            <a:off x="2126116" y="4370391"/>
            <a:ext cx="191548" cy="227022"/>
            <a:chOff x="1227" y="337"/>
            <a:chExt cx="2608" cy="3091"/>
          </a:xfrm>
          <a:solidFill>
            <a:schemeClr val="bg1">
              <a:lumMod val="85000"/>
            </a:schemeClr>
          </a:solidFill>
        </p:grpSpPr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9"/>
          <p:cNvGrpSpPr>
            <a:grpSpLocks noChangeAspect="1"/>
          </p:cNvGrpSpPr>
          <p:nvPr/>
        </p:nvGrpSpPr>
        <p:grpSpPr bwMode="auto">
          <a:xfrm>
            <a:off x="2128200" y="4837012"/>
            <a:ext cx="177796" cy="207573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77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25785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9214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643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6072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9501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2930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6359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788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3217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6646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785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9214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2643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6072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9501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2930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6359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9788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3217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664695" y="478220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041391" y="4184422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007595" y="4184422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3489837" y="3270279"/>
            <a:ext cx="720001" cy="995000"/>
            <a:chOff x="2904540" y="3566266"/>
            <a:chExt cx="720001" cy="995000"/>
          </a:xfrm>
          <a:solidFill>
            <a:schemeClr val="bg1">
              <a:lumMod val="85000"/>
            </a:schemeClr>
          </a:solidFill>
        </p:grpSpPr>
        <p:cxnSp>
          <p:nvCxnSpPr>
            <p:cNvPr id="102" name="직선 연결선 101"/>
            <p:cNvCxnSpPr>
              <a:stCxn id="104" idx="6"/>
            </p:cNvCxnSpPr>
            <p:nvPr/>
          </p:nvCxnSpPr>
          <p:spPr>
            <a:xfrm>
              <a:off x="3624540" y="3926266"/>
              <a:ext cx="1" cy="635000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102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4" name="눈물 방울 103"/>
              <p:cNvSpPr/>
              <p:nvPr/>
            </p:nvSpPr>
            <p:spPr>
              <a:xfrm rot="5400000"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389841" y="1397732"/>
                <a:ext cx="577637" cy="446276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50%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(20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4500065" y="3091068"/>
            <a:ext cx="720000" cy="1036653"/>
            <a:chOff x="2904540" y="3249613"/>
            <a:chExt cx="720000" cy="1036653"/>
          </a:xfrm>
          <a:solidFill>
            <a:srgbClr val="FF9999"/>
          </a:solidFill>
        </p:grpSpPr>
        <p:cxnSp>
          <p:nvCxnSpPr>
            <p:cNvPr id="107" name="직선 연결선 106"/>
            <p:cNvCxnSpPr>
              <a:stCxn id="109" idx="7"/>
            </p:cNvCxnSpPr>
            <p:nvPr/>
          </p:nvCxnSpPr>
          <p:spPr>
            <a:xfrm flipV="1">
              <a:off x="3624540" y="3249613"/>
              <a:ext cx="0" cy="316653"/>
            </a:xfrm>
            <a:prstGeom prst="line">
              <a:avLst/>
            </a:prstGeom>
            <a:grpFill/>
            <a:ln w="12700">
              <a:solidFill>
                <a:srgbClr val="FF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그룹 107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9" name="눈물 방울 108"/>
              <p:cNvSpPr/>
              <p:nvPr/>
            </p:nvSpPr>
            <p:spPr>
              <a:xfrm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388252" y="1383443"/>
                <a:ext cx="577637" cy="44627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80%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(30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231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9" name="원형 138"/>
          <p:cNvSpPr/>
          <p:nvPr/>
        </p:nvSpPr>
        <p:spPr>
          <a:xfrm>
            <a:off x="5012755" y="1717168"/>
            <a:ext cx="2366972" cy="2366972"/>
          </a:xfrm>
          <a:prstGeom prst="pie">
            <a:avLst>
              <a:gd name="adj1" fmla="val 1137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0" name="자유형 139"/>
          <p:cNvSpPr/>
          <p:nvPr/>
        </p:nvSpPr>
        <p:spPr>
          <a:xfrm>
            <a:off x="4905664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169485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5532356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753937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4" name="원형 143"/>
          <p:cNvSpPr/>
          <p:nvPr/>
        </p:nvSpPr>
        <p:spPr>
          <a:xfrm>
            <a:off x="1680388" y="1721925"/>
            <a:ext cx="2366972" cy="2366972"/>
          </a:xfrm>
          <a:prstGeom prst="pie">
            <a:avLst>
              <a:gd name="adj1" fmla="val 8734524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5" name="자유형 144"/>
          <p:cNvSpPr/>
          <p:nvPr/>
        </p:nvSpPr>
        <p:spPr>
          <a:xfrm>
            <a:off x="1573297" y="1672708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837118" y="4674127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199989" y="4274706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21570" y="2643801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9" name="원형 148"/>
          <p:cNvSpPr/>
          <p:nvPr/>
        </p:nvSpPr>
        <p:spPr>
          <a:xfrm>
            <a:off x="8295369" y="1717168"/>
            <a:ext cx="2366972" cy="2366972"/>
          </a:xfrm>
          <a:prstGeom prst="pie">
            <a:avLst>
              <a:gd name="adj1" fmla="val 3930616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0" name="자유형 149"/>
          <p:cNvSpPr/>
          <p:nvPr/>
        </p:nvSpPr>
        <p:spPr>
          <a:xfrm>
            <a:off x="8188278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452099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8814970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036551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10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727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22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편하구요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93761" y="2464231"/>
            <a:ext cx="2008163" cy="2008163"/>
          </a:xfrm>
          <a:prstGeom prst="ellipse">
            <a:avLst/>
          </a:prstGeom>
          <a:solidFill>
            <a:srgbClr val="E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239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204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202</a:t>
            </a:r>
          </a:p>
        </p:txBody>
      </p:sp>
      <p:sp>
        <p:nvSpPr>
          <p:cNvPr id="8" name="타원 7"/>
          <p:cNvSpPr/>
          <p:nvPr/>
        </p:nvSpPr>
        <p:spPr>
          <a:xfrm>
            <a:off x="6404485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white"/>
                </a:solidFill>
              </a:rPr>
              <a:t>※</a:t>
            </a:r>
            <a:r>
              <a:rPr lang="ko-KR" altLang="en-US" sz="1400">
                <a:solidFill>
                  <a:prstClr val="white"/>
                </a:solidFill>
              </a:rPr>
              <a:t>표준색상</a:t>
            </a:r>
            <a:endParaRPr lang="en-US" altLang="ko-KR" sz="140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83037" y="2464231"/>
            <a:ext cx="2008163" cy="2008163"/>
          </a:xfrm>
          <a:prstGeom prst="ellipse">
            <a:avLst/>
          </a:prstGeom>
          <a:solidFill>
            <a:srgbClr val="F8E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248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233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232</a:t>
            </a:r>
          </a:p>
        </p:txBody>
      </p:sp>
      <p:sp>
        <p:nvSpPr>
          <p:cNvPr id="12" name="타원 11"/>
          <p:cNvSpPr/>
          <p:nvPr/>
        </p:nvSpPr>
        <p:spPr>
          <a:xfrm>
            <a:off x="8915209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179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172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2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1754" y="2051611"/>
            <a:ext cx="5510911" cy="271095"/>
          </a:xfrm>
          <a:prstGeom prst="rect">
            <a:avLst/>
          </a:prstGeom>
          <a:gradFill>
            <a:gsLst>
              <a:gs pos="4012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r">
              <a:buNone/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                                                                                                         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31756" y="1485927"/>
            <a:ext cx="57395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srgbClr val="FF9999"/>
                </a:solidFill>
              </a:rPr>
              <a:t>여성</a:t>
            </a:r>
            <a:r>
              <a:rPr lang="ko-KR" altLang="en-US" sz="1400" b="1">
                <a:solidFill>
                  <a:srgbClr val="7AB9DF"/>
                </a:solidFill>
              </a:rPr>
              <a:t>                                            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남성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50066" y="2068790"/>
            <a:ext cx="499124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31754" y="2632636"/>
            <a:ext cx="5510911" cy="271095"/>
          </a:xfrm>
          <a:prstGeom prst="rect">
            <a:avLst/>
          </a:prstGeom>
          <a:gradFill>
            <a:gsLst>
              <a:gs pos="2411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  <a:gs pos="17320">
                <a:schemeClr val="bg1">
                  <a:lumMod val="85000"/>
                  <a:alpha val="100000"/>
                </a:scheme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36%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50065" y="264981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1754" y="3213661"/>
            <a:ext cx="5510911" cy="271095"/>
          </a:xfrm>
          <a:prstGeom prst="rect">
            <a:avLst/>
          </a:prstGeom>
          <a:gradFill>
            <a:gsLst>
              <a:gs pos="948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22%                                                                                                 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50065" y="323084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1754" y="3794686"/>
            <a:ext cx="5510911" cy="271095"/>
          </a:xfrm>
          <a:prstGeom prst="rect">
            <a:avLst/>
          </a:prstGeom>
          <a:gradFill>
            <a:gsLst>
              <a:gs pos="1640">
                <a:schemeClr val="bg1">
                  <a:lumMod val="85000"/>
                  <a:alpha val="100000"/>
                </a:schemeClr>
              </a:gs>
              <a:gs pos="9012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14%                                                                                                    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50065" y="381186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31754" y="4375711"/>
            <a:ext cx="5510911" cy="271095"/>
          </a:xfrm>
          <a:prstGeom prst="rect">
            <a:avLst/>
          </a:prstGeom>
          <a:gradFill>
            <a:gsLst>
              <a:gs pos="15000">
                <a:schemeClr val="bg1">
                  <a:lumMod val="85000"/>
                </a:schemeClr>
              </a:gs>
              <a:gs pos="15000">
                <a:srgbClr val="FF9999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15%                                                                                                     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50065" y="439289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87404" y="4997872"/>
            <a:ext cx="6545145" cy="110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FF9999"/>
                </a:solidFill>
              </a:rPr>
              <a:t>20~40</a:t>
            </a:r>
            <a:r>
              <a:rPr lang="ko-KR" altLang="en-US" sz="2000" b="1">
                <a:solidFill>
                  <a:srgbClr val="FF9999"/>
                </a:solidFill>
              </a:rPr>
              <a:t>대 여성</a:t>
            </a:r>
            <a:endParaRPr lang="ko-KR" altLang="en-US" sz="1400" b="1">
              <a:solidFill>
                <a:srgbClr val="FF999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수분, 피부 재생력을 유지하고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대와 피부 노화를 방지하고 싶은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피부 노화로 탄력을 되찾고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 여성이 주고객층이다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78852" y="2530703"/>
            <a:ext cx="6621046" cy="1698362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55"/>
          <p:cNvSpPr/>
          <p:nvPr/>
        </p:nvSpPr>
        <p:spPr>
          <a:xfrm>
            <a:off x="653251" y="610602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타겟층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7305" y="2058352"/>
            <a:ext cx="548640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</a:t>
            </a: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5112067" y="2639377"/>
            <a:ext cx="503873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64%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5104923" y="3215640"/>
            <a:ext cx="549117" cy="2686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78% </a:t>
            </a: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120099" y="3799590"/>
            <a:ext cx="505366" cy="265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86%</a:t>
            </a:r>
            <a:endParaRPr lang="en-US" altLang="ko-KR"/>
          </a:p>
        </p:txBody>
      </p:sp>
      <p:sp>
        <p:nvSpPr>
          <p:cNvPr id="26" name="TextBox 25"/>
          <p:cNvSpPr txBox="1"/>
          <p:nvPr/>
        </p:nvSpPr>
        <p:spPr>
          <a:xfrm>
            <a:off x="5104033" y="4382450"/>
            <a:ext cx="502382" cy="271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85%</a:t>
            </a:r>
          </a:p>
        </p:txBody>
      </p:sp>
      <p:graphicFrame>
        <p:nvGraphicFramePr>
          <p:cNvPr id="28" name="차트 27"/>
          <p:cNvGraphicFramePr/>
          <p:nvPr/>
        </p:nvGraphicFramePr>
        <p:xfrm>
          <a:off x="602585" y="1898057"/>
          <a:ext cx="3799635" cy="3061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웰스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https://www.wellsclinic.co.kr/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6897" y="1948134"/>
            <a:ext cx="4773332" cy="2208106"/>
          </a:xfrm>
          <a:prstGeom prst="rect">
            <a:avLst/>
          </a:prstGeom>
        </p:spPr>
      </p:pic>
      <p:cxnSp>
        <p:nvCxnSpPr>
          <p:cNvPr id="70" name="직선 연결선 69"/>
          <p:cNvCxnSpPr/>
          <p:nvPr/>
        </p:nvCxnSpPr>
        <p:spPr>
          <a:xfrm>
            <a:off x="6321040" y="3021833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069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6" y="2228649"/>
            <a:ext cx="4275575" cy="65154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레이아웃이 깔끔하다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페이지에 여러 콘텐츠들이 담겨있다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72585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18842" y="3484370"/>
            <a:ext cx="4275574" cy="7634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메인화면에 의료진이 소개되어 있어서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피부과에 대한 안정감과 신뢰감을 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2" y="4134269"/>
            <a:ext cx="4275574" cy="45990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탑바의 메뉴가 많아 한눈에 보기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05949"/>
            <a:ext cx="4275574" cy="63784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탑바메뉴들을 간략하게 줄여서 한눈에 알아보기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피부과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https://www.idskin.co.kr/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5552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7359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안에서 제공하는 정보들이 많다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625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51947"/>
            <a:ext cx="4777990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시술정보를 자세하게 나열하여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어떤시술인지 정확하게 파악할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1" y="38316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 안에 예약버튼이 따로 없어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불편하다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345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상세페이지에서 원하는 부위의 시술을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있도록 예약폼을 만든다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8571" y="2065924"/>
            <a:ext cx="4812075" cy="2380737"/>
          </a:xfrm>
          <a:prstGeom prst="rect">
            <a:avLst/>
          </a:prstGeom>
        </p:spPr>
      </p:pic>
      <p:sp>
        <p:nvSpPr>
          <p:cNvPr id="84" name="부제목 2"/>
          <p:cNvSpPr>
            <a:spLocks noGrp="1"/>
          </p:cNvSpPr>
          <p:nvPr/>
        </p:nvSpPr>
        <p:spPr>
          <a:xfrm>
            <a:off x="6312455" y="4426717"/>
            <a:ext cx="4149970" cy="30289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대메뉴 이름이 생소해 시술을 찾기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미앤미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http://gn.branch.mimimi.co.kr/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3647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37925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2110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예약폼에서 날짜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시간 선택이 용이하다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4347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32897"/>
            <a:ext cx="4777990" cy="2770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카테고리별로 시술들이 잘 정리되어있다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34887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시술의 정보가 빈약하다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390831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5848" y="2244507"/>
            <a:ext cx="4815962" cy="2045134"/>
          </a:xfrm>
          <a:prstGeom prst="rect">
            <a:avLst/>
          </a:prstGeom>
        </p:spPr>
      </p:pic>
      <p:sp>
        <p:nvSpPr>
          <p:cNvPr id="86" name="부제목 2"/>
          <p:cNvSpPr>
            <a:spLocks noGrp="1"/>
          </p:cNvSpPr>
          <p:nvPr/>
        </p:nvSpPr>
        <p:spPr>
          <a:xfrm>
            <a:off x="6357988" y="43820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GIF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 시술효과를 보여줘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 시술인지 파악하기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6348463" y="4982099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부위나 용량을 선택할 수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있도록 옵션을 추가하였다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6357988" y="55631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시술별로 특징과 과정을 상세페이지에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제공하였다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톡스앤필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http://www.toxnfill3.com/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9191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56703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485443"/>
            <a:ext cx="5730493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영상에 시술약품을 보여줌으로써 부작용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알레르기 등을 확인할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817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3" y="3628644"/>
            <a:ext cx="3854064" cy="47707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시술을 장바구니에 담아 한 번에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421565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시술과정에 대한 정보가 부족하다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6828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2796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시술과정 영상을 넣어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시술에 대한 이해도를 높인다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825" y="2301924"/>
            <a:ext cx="5057776" cy="1987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포에버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https://4-ever.co.kr/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6333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61465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3139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315912" y="2485443"/>
            <a:ext cx="3882642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사용되는 기구의 소개와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효과가 잘 명시되어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330251" y="31436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29308" y="3962019"/>
            <a:ext cx="3854064" cy="4675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소개페이지에 회사소개와 관련없는 이벤트 내용이 포함되어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43751" y="362510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탑바가 알아보기 쉽게 정렬되어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730452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8511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 호버시 하위메뉴들이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075" y="1976337"/>
            <a:ext cx="5495924" cy="72804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475" y="2872415"/>
            <a:ext cx="5238749" cy="1738889"/>
          </a:xfrm>
          <a:prstGeom prst="rect">
            <a:avLst/>
          </a:prstGeom>
        </p:spPr>
      </p:pic>
      <p:sp>
        <p:nvSpPr>
          <p:cNvPr id="92" name="부제목 2"/>
          <p:cNvSpPr>
            <a:spLocks noGrp="1"/>
          </p:cNvSpPr>
          <p:nvPr/>
        </p:nvSpPr>
        <p:spPr>
          <a:xfrm>
            <a:off x="6348463" y="5508962"/>
            <a:ext cx="4780399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아이콘 호버시 검색어 입력창이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1385</ep:Words>
  <ep:PresentationFormat>와이드스크린</ep:PresentationFormat>
  <ep:Paragraphs>515</ep:Paragraphs>
  <ep:Slides>35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ep:HeadingPairs>
  <ep:TitlesOfParts>
    <vt:vector size="37" baseType="lpstr">
      <vt:lpstr>7_Office 테마</vt:lpstr>
      <vt:lpstr>18_Office 테마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2021-03-15T01:16:55.000</dcterms:created>
  <dc:creator>조현석</dc:creator>
  <cp:lastModifiedBy>gayul</cp:lastModifiedBy>
  <dcterms:modified xsi:type="dcterms:W3CDTF">2022-01-24T07:48:41.215</dcterms:modified>
  <cp:revision>148</cp:revision>
  <dc:title>PowerPoint 프레젠테이션</dc:title>
  <cp:version>1000.0000.01</cp:version>
</cp:coreProperties>
</file>