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71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F1BD171-68A1-4395-B990-CB33DFE15AB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66"/>
            <p14:sldId id="27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01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1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325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7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1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17508-80C9-483C-80F9-7FCCE4741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开发环境概述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21036C-F4D7-4BA3-9FF0-C5E33A1C5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@by niming175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6DFBA-2F1C-4DC7-B476-6947BC18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说说一些建议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3EDD6-BA54-4DB7-9CC3-96A531FB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575" y="1585519"/>
            <a:ext cx="6990826" cy="4325703"/>
          </a:xfrm>
        </p:spPr>
        <p:txBody>
          <a:bodyPr/>
          <a:lstStyle/>
          <a:p>
            <a:r>
              <a:rPr lang="zh-CN" altLang="en-US" dirty="0"/>
              <a:t>不管我们是做前端或者后端，多多少少都要去了解下</a:t>
            </a:r>
            <a:r>
              <a:rPr lang="en-US" altLang="zh-CN" dirty="0" err="1"/>
              <a:t>linux</a:t>
            </a:r>
            <a:r>
              <a:rPr lang="zh-CN" altLang="en-US" dirty="0"/>
              <a:t>的，现在的程序不管是</a:t>
            </a:r>
            <a:r>
              <a:rPr lang="en-US" altLang="zh-CN" dirty="0"/>
              <a:t>web</a:t>
            </a:r>
            <a:r>
              <a:rPr lang="zh-CN" altLang="en-US" dirty="0"/>
              <a:t>，还是</a:t>
            </a:r>
            <a:r>
              <a:rPr lang="en-US" altLang="zh-CN" dirty="0"/>
              <a:t>app, </a:t>
            </a:r>
            <a:r>
              <a:rPr lang="zh-CN" altLang="en-US" dirty="0"/>
              <a:t>生产环境几乎都是运行在</a:t>
            </a:r>
            <a:r>
              <a:rPr lang="en-US" altLang="zh-CN" dirty="0"/>
              <a:t>Linux</a:t>
            </a:r>
            <a:r>
              <a:rPr lang="zh-CN" altLang="en-US" dirty="0"/>
              <a:t>上的，而了解</a:t>
            </a:r>
            <a:r>
              <a:rPr lang="en-US" altLang="zh-CN" dirty="0" err="1"/>
              <a:t>linux</a:t>
            </a:r>
            <a:r>
              <a:rPr lang="en-US" altLang="zh-CN" dirty="0"/>
              <a:t>(</a:t>
            </a:r>
            <a:r>
              <a:rPr lang="zh-CN" altLang="en-US" dirty="0"/>
              <a:t>并不一定要熟练</a:t>
            </a:r>
            <a:r>
              <a:rPr lang="en-US" altLang="zh-CN" dirty="0"/>
              <a:t>)</a:t>
            </a:r>
            <a:r>
              <a:rPr lang="zh-CN" altLang="en-US" dirty="0"/>
              <a:t>，对开发还是有一定帮助的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、我们可能需要去亲自维护自己的项目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、我们可能需要查看</a:t>
            </a:r>
            <a:r>
              <a:rPr lang="en-US" altLang="zh-CN" dirty="0"/>
              <a:t>log</a:t>
            </a:r>
            <a:r>
              <a:rPr lang="zh-CN" altLang="en-US" dirty="0"/>
              <a:t>来查看和调试</a:t>
            </a:r>
            <a:r>
              <a:rPr lang="en-US" altLang="zh-CN" dirty="0"/>
              <a:t>bug</a:t>
            </a:r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、我们在开发某个功能可能要对</a:t>
            </a:r>
            <a:r>
              <a:rPr lang="en-US" altLang="zh-CN" dirty="0" err="1"/>
              <a:t>linux</a:t>
            </a:r>
            <a:r>
              <a:rPr lang="zh-CN" altLang="en-US" dirty="0"/>
              <a:t>环境有所了解，比如文件权限，</a:t>
            </a:r>
            <a:r>
              <a:rPr lang="en-US" altLang="zh-CN" dirty="0"/>
              <a:t>storage</a:t>
            </a:r>
            <a:r>
              <a:rPr lang="zh-CN" altLang="en-US" dirty="0"/>
              <a:t>文件管理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、我们可能会遇到自己环境</a:t>
            </a:r>
            <a:r>
              <a:rPr lang="en-US" altLang="zh-CN" dirty="0"/>
              <a:t>ok</a:t>
            </a:r>
            <a:r>
              <a:rPr lang="zh-CN" altLang="en-US" dirty="0"/>
              <a:t>，线上却报错的囧境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47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741B-C00B-461F-92B9-5F928419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C2897-75B0-4C16-9252-C714DBDB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151" y="2133600"/>
            <a:ext cx="7238288" cy="4100290"/>
          </a:xfrm>
        </p:spPr>
        <p:txBody>
          <a:bodyPr/>
          <a:lstStyle/>
          <a:p>
            <a:r>
              <a:rPr lang="zh-CN" altLang="en-US" dirty="0"/>
              <a:t>首先问下大家，疫情期间，是怎么在家远程办公的？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、远程桌面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、或者直接在自己的电脑上，搭建个环境，重新拉取项目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那我呢？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 err="1"/>
              <a:t>Wsl</a:t>
            </a:r>
            <a:r>
              <a:rPr lang="en-US" altLang="zh-CN" dirty="0"/>
              <a:t> +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方案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A2F77-D877-44D9-AE3F-C29CDBFD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1" y="1432335"/>
            <a:ext cx="7111121" cy="53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3CC3-18D6-4D7C-A21C-D7498ED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Wsl</a:t>
            </a:r>
            <a:r>
              <a:rPr lang="en-US" altLang="zh-CN" dirty="0"/>
              <a:t>  + </a:t>
            </a:r>
            <a:r>
              <a:rPr lang="en-US" altLang="zh-CN" dirty="0" err="1"/>
              <a:t>ssh</a:t>
            </a:r>
            <a:r>
              <a:rPr lang="en-US" altLang="zh-CN" dirty="0"/>
              <a:t> + vim </a:t>
            </a:r>
            <a:r>
              <a:rPr lang="zh-CN" altLang="en-US" dirty="0"/>
              <a:t>远程开发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BC61F-B657-4EFD-8C9C-DEF84C68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711354"/>
            <a:ext cx="6591985" cy="4199868"/>
          </a:xfrm>
        </p:spPr>
        <p:txBody>
          <a:bodyPr/>
          <a:lstStyle/>
          <a:p>
            <a:r>
              <a:rPr lang="zh-CN" altLang="en-US" dirty="0"/>
              <a:t>我那个平板的开发能力几乎为零，确切讲， 几乎不可能用于开发，但是呢，方法都是人想出来的：</a:t>
            </a:r>
            <a:endParaRPr lang="en-US" altLang="zh-CN" dirty="0"/>
          </a:p>
          <a:p>
            <a:r>
              <a:rPr lang="zh-CN" altLang="en-US" dirty="0"/>
              <a:t>我的平板很垃圾，但是我在公司的</a:t>
            </a:r>
            <a:r>
              <a:rPr lang="en-US" altLang="zh-CN" dirty="0"/>
              <a:t>pc</a:t>
            </a:r>
            <a:r>
              <a:rPr lang="zh-CN" altLang="en-US" dirty="0"/>
              <a:t>是很强悍的。</a:t>
            </a:r>
            <a:endParaRPr lang="en-US" altLang="zh-CN" dirty="0"/>
          </a:p>
          <a:p>
            <a:r>
              <a:rPr lang="zh-CN" altLang="en-US" dirty="0"/>
              <a:t>我可以让</a:t>
            </a:r>
            <a:r>
              <a:rPr lang="en-US" altLang="zh-CN" dirty="0" err="1"/>
              <a:t>npm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r>
              <a:rPr lang="zh-CN" altLang="en-US" dirty="0"/>
              <a:t>环境在公司的电脑上执行，运行结果在自己的平板上用浏览器访问</a:t>
            </a:r>
            <a:endParaRPr lang="en-US" altLang="zh-CN" dirty="0"/>
          </a:p>
          <a:p>
            <a:r>
              <a:rPr lang="zh-CN" altLang="en-US" dirty="0"/>
              <a:t>关于代码，则是</a:t>
            </a:r>
            <a:r>
              <a:rPr lang="en-US" altLang="zh-CN" dirty="0" err="1"/>
              <a:t>ssh</a:t>
            </a:r>
            <a:r>
              <a:rPr lang="zh-CN" altLang="en-US" dirty="0"/>
              <a:t>到公司的主机， 利用</a:t>
            </a:r>
            <a:r>
              <a:rPr lang="en-US" altLang="zh-CN" dirty="0"/>
              <a:t>vim</a:t>
            </a:r>
            <a:r>
              <a:rPr lang="zh-CN" altLang="en-US" dirty="0"/>
              <a:t>编写</a:t>
            </a:r>
            <a:endParaRPr lang="en-US" altLang="zh-CN" dirty="0"/>
          </a:p>
          <a:p>
            <a:r>
              <a:rPr lang="zh-CN" altLang="en-US" dirty="0"/>
              <a:t>而数据库访问终端，则用的是终端软件</a:t>
            </a:r>
            <a:r>
              <a:rPr lang="en-US" altLang="zh-CN" dirty="0" err="1"/>
              <a:t>mycli</a:t>
            </a:r>
            <a:r>
              <a:rPr lang="zh-CN" altLang="en-US" dirty="0"/>
              <a:t>（</a:t>
            </a:r>
            <a:r>
              <a:rPr lang="en-US" altLang="zh-CN" dirty="0" err="1"/>
              <a:t>linux</a:t>
            </a:r>
            <a:r>
              <a:rPr lang="zh-CN" altLang="en-US" dirty="0"/>
              <a:t>下的软件）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所以，这种开发模式，尽可能将需要高配置的进程放在远程的</a:t>
            </a:r>
            <a:r>
              <a:rPr lang="en-US" altLang="zh-CN" dirty="0"/>
              <a:t>pc</a:t>
            </a:r>
            <a:r>
              <a:rPr lang="zh-CN" altLang="en-US" dirty="0"/>
              <a:t>上，而我的平板只要用一个</a:t>
            </a:r>
            <a:r>
              <a:rPr lang="en-US" altLang="zh-CN" dirty="0"/>
              <a:t>terminal</a:t>
            </a:r>
            <a:r>
              <a:rPr lang="zh-CN" altLang="en-US" dirty="0"/>
              <a:t>终端和浏览器即可</a:t>
            </a:r>
          </a:p>
        </p:txBody>
      </p:sp>
    </p:spTree>
    <p:extLst>
      <p:ext uri="{BB962C8B-B14F-4D97-AF65-F5344CB8AC3E}">
        <p14:creationId xmlns:p14="http://schemas.microsoft.com/office/powerpoint/2010/main" val="400718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3DB5A-F3EF-4EED-9D45-4AA0FFE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那什么是</a:t>
            </a:r>
            <a:r>
              <a:rPr lang="en-US" altLang="zh-CN" sz="3200" dirty="0" err="1"/>
              <a:t>Wsl</a:t>
            </a:r>
            <a:r>
              <a:rPr lang="zh-CN" altLang="en-US" sz="3200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D5D46-747D-4D61-BF2D-4713C3AF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599"/>
            <a:ext cx="6591985" cy="4460147"/>
          </a:xfrm>
        </p:spPr>
        <p:txBody>
          <a:bodyPr/>
          <a:lstStyle/>
          <a:p>
            <a:r>
              <a:rPr lang="en-US" altLang="zh-CN" dirty="0" err="1"/>
              <a:t>Wsl</a:t>
            </a:r>
            <a:r>
              <a:rPr lang="en-US" altLang="zh-CN" dirty="0"/>
              <a:t>(Windows Subsystem for Linux)</a:t>
            </a:r>
            <a:r>
              <a:rPr lang="zh-CN" altLang="en-US" dirty="0"/>
              <a:t>是运行在</a:t>
            </a:r>
            <a:r>
              <a:rPr lang="en-US" altLang="zh-CN" dirty="0"/>
              <a:t>win10 </a:t>
            </a:r>
            <a:r>
              <a:rPr lang="zh-CN" altLang="en-US" dirty="0"/>
              <a:t>下的一个</a:t>
            </a:r>
            <a:r>
              <a:rPr lang="en-US" altLang="zh-CN" dirty="0" err="1"/>
              <a:t>linux</a:t>
            </a:r>
            <a:r>
              <a:rPr lang="zh-CN" altLang="en-US" dirty="0"/>
              <a:t>环境的子系统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、安装方便，且是真实的</a:t>
            </a:r>
            <a:r>
              <a:rPr lang="en-US" altLang="zh-CN" dirty="0" err="1"/>
              <a:t>linux</a:t>
            </a:r>
            <a:r>
              <a:rPr lang="zh-CN" altLang="en-US" dirty="0"/>
              <a:t>系统（不是模拟器）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、几乎能运行“大部分”的</a:t>
            </a:r>
            <a:r>
              <a:rPr lang="en-US" altLang="zh-CN" dirty="0" err="1"/>
              <a:t>linux</a:t>
            </a:r>
            <a:r>
              <a:rPr lang="zh-CN" altLang="en-US" dirty="0"/>
              <a:t>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、能方便的唤出终端（不像虚拟机那样）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、对已有的</a:t>
            </a:r>
            <a:r>
              <a:rPr lang="en-US" altLang="zh-CN" dirty="0"/>
              <a:t>win</a:t>
            </a:r>
            <a:r>
              <a:rPr lang="zh-CN" altLang="en-US" dirty="0"/>
              <a:t>开发环境几乎没有影响（除了端口可能会占用）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、可以随时卸载，且不残留任何痕迹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6</a:t>
            </a:r>
            <a:r>
              <a:rPr lang="zh-CN" altLang="en-US" dirty="0"/>
              <a:t>、甚至可以搭建一个不错的</a:t>
            </a:r>
            <a:r>
              <a:rPr lang="en-US" altLang="zh-CN" dirty="0" err="1"/>
              <a:t>linux</a:t>
            </a:r>
            <a:r>
              <a:rPr lang="zh-CN" altLang="en-US" dirty="0"/>
              <a:t>开发环境，同时还能使用</a:t>
            </a:r>
            <a:r>
              <a:rPr lang="en-US" altLang="zh-CN" dirty="0"/>
              <a:t>win10 </a:t>
            </a:r>
            <a:r>
              <a:rPr lang="zh-CN" altLang="en-US" dirty="0"/>
              <a:t>的办公软件（当然不推荐使用</a:t>
            </a:r>
            <a:r>
              <a:rPr lang="en-US" altLang="zh-CN" dirty="0" err="1"/>
              <a:t>wsl</a:t>
            </a:r>
            <a:r>
              <a:rPr lang="zh-CN" altLang="en-US" dirty="0"/>
              <a:t>做开发）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7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FF87-3C80-4A05-BD28-C269D647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</a:t>
            </a:r>
            <a:r>
              <a:rPr lang="en-US" altLang="zh-CN" dirty="0"/>
              <a:t>win10 </a:t>
            </a:r>
            <a:r>
              <a:rPr lang="zh-CN" altLang="en-US" dirty="0"/>
              <a:t>相比，</a:t>
            </a:r>
            <a:r>
              <a:rPr lang="en-US" altLang="zh-CN" dirty="0" err="1"/>
              <a:t>Wsl</a:t>
            </a:r>
            <a:r>
              <a:rPr lang="zh-CN" altLang="en-US" dirty="0"/>
              <a:t>好在哪？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CB952-2868-40A5-AACA-0F68E51F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619075"/>
            <a:ext cx="6591985" cy="4798503"/>
          </a:xfrm>
        </p:spPr>
        <p:txBody>
          <a:bodyPr>
            <a:normAutofit/>
          </a:bodyPr>
          <a:lstStyle/>
          <a:p>
            <a:r>
              <a:rPr lang="zh-CN" altLang="en-US" dirty="0"/>
              <a:t>一句话，就是方便，大部分的操作都可以在终端下操作执行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</a:p>
          <a:p>
            <a:pPr marL="0" indent="0">
              <a:buNone/>
            </a:pPr>
            <a:r>
              <a:rPr lang="en-US" altLang="zh-CN" dirty="0"/>
              <a:t>	win10</a:t>
            </a:r>
            <a:r>
              <a:rPr lang="zh-CN" altLang="en-US" dirty="0"/>
              <a:t>要用</a:t>
            </a:r>
            <a:r>
              <a:rPr lang="en-US" altLang="zh-CN" dirty="0"/>
              <a:t>git </a:t>
            </a:r>
            <a:r>
              <a:rPr lang="zh-CN" altLang="en-US" dirty="0"/>
              <a:t>的话，得安装个</a:t>
            </a:r>
            <a:r>
              <a:rPr lang="en-US" altLang="zh-CN" dirty="0"/>
              <a:t>git bash </a:t>
            </a:r>
            <a:r>
              <a:rPr lang="zh-CN" altLang="en-US" dirty="0"/>
              <a:t>这个异类；</a:t>
            </a:r>
            <a:r>
              <a:rPr lang="en-US" altLang="zh-CN" dirty="0"/>
              <a:t>bash </a:t>
            </a:r>
            <a:r>
              <a:rPr lang="zh-CN" altLang="en-US" dirty="0"/>
              <a:t>是</a:t>
            </a:r>
            <a:r>
              <a:rPr lang="en-US" altLang="zh-CN" dirty="0"/>
              <a:t>Unix shell, win10 </a:t>
            </a:r>
            <a:r>
              <a:rPr lang="zh-CN" altLang="en-US" dirty="0"/>
              <a:t>下本身是不支持</a:t>
            </a:r>
            <a:r>
              <a:rPr lang="en-US" altLang="zh-CN" dirty="0"/>
              <a:t>bash </a:t>
            </a:r>
            <a:r>
              <a:rPr lang="zh-CN" altLang="en-US" dirty="0"/>
              <a:t>命令的，所以为了</a:t>
            </a:r>
            <a:r>
              <a:rPr lang="en-US" altLang="zh-CN" dirty="0"/>
              <a:t>bash </a:t>
            </a:r>
            <a:r>
              <a:rPr lang="zh-CN" altLang="en-US" dirty="0"/>
              <a:t>和</a:t>
            </a:r>
            <a:r>
              <a:rPr lang="en-US" altLang="zh-CN" dirty="0"/>
              <a:t>git</a:t>
            </a:r>
            <a:r>
              <a:rPr lang="zh-CN" altLang="en-US" dirty="0"/>
              <a:t>命令结合，这玩意才叫</a:t>
            </a:r>
            <a:r>
              <a:rPr lang="en-US" altLang="zh-CN" dirty="0"/>
              <a:t>git bash</a:t>
            </a:r>
            <a:r>
              <a:rPr lang="zh-CN" altLang="en-US" dirty="0"/>
              <a:t>；其次是，这个软件下载真的慢！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而在</a:t>
            </a:r>
            <a:r>
              <a:rPr lang="en-US" altLang="zh-CN" dirty="0" err="1"/>
              <a:t>wsl</a:t>
            </a:r>
            <a:r>
              <a:rPr lang="en-US" altLang="zh-CN" dirty="0"/>
              <a:t> </a:t>
            </a:r>
            <a:r>
              <a:rPr lang="zh-CN" altLang="en-US" dirty="0"/>
              <a:t>下，可以很好的融合在一起，方便使用，安装也方便；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我很想知道，有维护服务器的同学用什么链接到服务器？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securecrt</a:t>
            </a:r>
            <a:r>
              <a:rPr lang="zh-CN" altLang="en-US" dirty="0"/>
              <a:t>？ </a:t>
            </a:r>
            <a:r>
              <a:rPr lang="en-US" altLang="zh-CN" dirty="0" err="1"/>
              <a:t>XShell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wsl</a:t>
            </a:r>
            <a:r>
              <a:rPr lang="zh-CN" altLang="en-US" dirty="0"/>
              <a:t>下可以直接</a:t>
            </a:r>
            <a:r>
              <a:rPr lang="en-US" altLang="zh-CN" dirty="0" err="1"/>
              <a:t>ssh</a:t>
            </a:r>
            <a:r>
              <a:rPr lang="zh-CN" altLang="en-US" dirty="0"/>
              <a:t>（其实</a:t>
            </a:r>
            <a:r>
              <a:rPr lang="en-US" altLang="zh-CN" dirty="0"/>
              <a:t>win10 </a:t>
            </a:r>
            <a:r>
              <a:rPr lang="zh-CN" altLang="en-US" dirty="0"/>
              <a:t>的</a:t>
            </a:r>
            <a:r>
              <a:rPr lang="en-US" altLang="zh-CN" dirty="0" err="1"/>
              <a:t>cmd</a:t>
            </a:r>
            <a:r>
              <a:rPr lang="zh-CN" altLang="en-US" dirty="0"/>
              <a:t>本身就支持</a:t>
            </a:r>
            <a:r>
              <a:rPr lang="en-US" altLang="zh-CN" dirty="0" err="1"/>
              <a:t>ssh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97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5E-B2BD-496F-82FD-3B1F5A2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最后说说</a:t>
            </a:r>
            <a:r>
              <a:rPr lang="en-US" altLang="zh-CN" dirty="0"/>
              <a:t>win10 </a:t>
            </a:r>
            <a:r>
              <a:rPr lang="zh-CN" altLang="en-US" dirty="0"/>
              <a:t>的一些事</a:t>
            </a:r>
            <a:br>
              <a:rPr lang="en-US" altLang="zh-CN" dirty="0"/>
            </a:br>
            <a:r>
              <a:rPr lang="zh-CN" altLang="en-US" sz="2800" dirty="0"/>
              <a:t>（针对</a:t>
            </a:r>
            <a:r>
              <a:rPr lang="en-US" altLang="zh-CN" sz="2800" dirty="0"/>
              <a:t>win10 </a:t>
            </a:r>
            <a:r>
              <a:rPr lang="zh-CN" altLang="en-US" sz="2800" dirty="0"/>
              <a:t>用户）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84F35-31AA-4852-9ECD-20EF13AF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075" y="2133600"/>
            <a:ext cx="6915326" cy="3777622"/>
          </a:xfrm>
        </p:spPr>
        <p:txBody>
          <a:bodyPr>
            <a:normAutofit/>
          </a:bodyPr>
          <a:lstStyle/>
          <a:p>
            <a:r>
              <a:rPr lang="en-US" altLang="zh-CN" dirty="0"/>
              <a:t>Win10 </a:t>
            </a:r>
            <a:r>
              <a:rPr lang="zh-CN" altLang="en-US" dirty="0"/>
              <a:t>在尽一切努力来告诉大家，不要使用第三方软件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	1</a:t>
            </a:r>
            <a:r>
              <a:rPr lang="zh-CN" altLang="en-US" sz="1600" dirty="0"/>
              <a:t>、不错的输入法</a:t>
            </a:r>
            <a:r>
              <a:rPr lang="en-US" altLang="zh-CN" sz="1600" dirty="0"/>
              <a:t>——wins10</a:t>
            </a:r>
            <a:r>
              <a:rPr lang="zh-CN" altLang="en-US" sz="1600" dirty="0"/>
              <a:t>输入法（不好用，但没有广告）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2</a:t>
            </a:r>
            <a:r>
              <a:rPr lang="zh-CN" altLang="en-US" sz="1600" dirty="0"/>
              <a:t>、自带的杀毒软件</a:t>
            </a:r>
            <a:r>
              <a:rPr lang="en-US" altLang="zh-CN" sz="1600" dirty="0"/>
              <a:t>——Windows Defender</a:t>
            </a:r>
            <a:r>
              <a:rPr lang="zh-CN" altLang="en-US" sz="1600" dirty="0"/>
              <a:t>（会乱拦截、但没广告）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3</a:t>
            </a:r>
            <a:r>
              <a:rPr lang="zh-CN" altLang="en-US" sz="1600" dirty="0"/>
              <a:t>、自带的虚拟机</a:t>
            </a:r>
            <a:r>
              <a:rPr lang="en-US" altLang="zh-CN" sz="1600" dirty="0"/>
              <a:t>——</a:t>
            </a:r>
            <a:r>
              <a:rPr lang="en-US" altLang="zh-CN" sz="1600" dirty="0" err="1"/>
              <a:t>Hyper-v</a:t>
            </a:r>
            <a:r>
              <a:rPr lang="zh-CN" altLang="en-US" sz="1600" dirty="0"/>
              <a:t>（虽然不好用，但是免费的）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4</a:t>
            </a:r>
            <a:r>
              <a:rPr lang="zh-CN" altLang="en-US" sz="1600" dirty="0"/>
              <a:t>、国内最好的浏览器</a:t>
            </a:r>
            <a:r>
              <a:rPr lang="en-US" altLang="zh-CN" sz="1600" dirty="0"/>
              <a:t>——Edge</a:t>
            </a:r>
            <a:r>
              <a:rPr lang="zh-CN" altLang="en-US" sz="1600" dirty="0"/>
              <a:t>（这个不接受反驳）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5</a:t>
            </a:r>
            <a:r>
              <a:rPr lang="zh-CN" altLang="en-US" sz="1600" dirty="0"/>
              <a:t>、最强大的快捷搜索</a:t>
            </a:r>
            <a:r>
              <a:rPr lang="en-US" altLang="zh-CN" sz="1600" dirty="0"/>
              <a:t>——</a:t>
            </a:r>
            <a:r>
              <a:rPr lang="zh-CN" altLang="en-US" sz="1600" dirty="0"/>
              <a:t>小娜（以前很好用，现在国内用不了）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6</a:t>
            </a:r>
            <a:r>
              <a:rPr lang="zh-CN" altLang="en-US" sz="1600" dirty="0"/>
              <a:t>、最全的办公软件</a:t>
            </a:r>
            <a:r>
              <a:rPr lang="en-US" altLang="zh-CN" sz="1600" dirty="0"/>
              <a:t>——office365</a:t>
            </a:r>
            <a:r>
              <a:rPr lang="zh-CN" altLang="en-US" sz="1600" dirty="0"/>
              <a:t>（付费的，且很贵）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7</a:t>
            </a:r>
            <a:r>
              <a:rPr lang="zh-CN" altLang="en-US" sz="1600" dirty="0"/>
              <a:t>、强大的即时通讯软件</a:t>
            </a:r>
            <a:r>
              <a:rPr lang="en-US" altLang="zh-CN" sz="1600" dirty="0"/>
              <a:t>——Skype</a:t>
            </a:r>
            <a:r>
              <a:rPr lang="zh-CN" altLang="en-US" sz="1600" dirty="0"/>
              <a:t>（不好意思，我用的是微信）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8</a:t>
            </a:r>
            <a:r>
              <a:rPr lang="zh-CN" altLang="en-US" sz="1600" dirty="0"/>
              <a:t>、还有邮件</a:t>
            </a:r>
            <a:r>
              <a:rPr lang="en-US" altLang="zh-CN" sz="1600" dirty="0"/>
              <a:t>——Hotmail</a:t>
            </a:r>
            <a:r>
              <a:rPr lang="zh-CN" altLang="en-US" sz="1600" dirty="0"/>
              <a:t>（额</a:t>
            </a:r>
            <a:r>
              <a:rPr lang="en-US" altLang="zh-CN" sz="1600" dirty="0"/>
              <a:t>…</a:t>
            </a:r>
            <a:r>
              <a:rPr lang="zh-CN" altLang="en-US" sz="1600" dirty="0"/>
              <a:t>我用的还是腾讯家的）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9</a:t>
            </a:r>
            <a:r>
              <a:rPr lang="zh-CN" altLang="en-US" sz="1600" dirty="0"/>
              <a:t>、最受欢迎的编程软件</a:t>
            </a:r>
            <a:r>
              <a:rPr lang="en-US" altLang="zh-CN" sz="1600" dirty="0"/>
              <a:t>——VS code</a:t>
            </a:r>
            <a:r>
              <a:rPr lang="zh-CN" altLang="en-US" sz="1600" dirty="0"/>
              <a:t>（但是没有</a:t>
            </a:r>
            <a:r>
              <a:rPr lang="en-US" altLang="zh-CN" sz="1600" dirty="0"/>
              <a:t>vim</a:t>
            </a:r>
            <a:r>
              <a:rPr lang="zh-CN" altLang="en-US" sz="1600" dirty="0"/>
              <a:t>强大）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81307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65004-8B2E-494A-9420-944E0D0F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F9F8-C835-41B3-8608-A483089B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748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2210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8A1A-779F-4D01-86B4-9BC51DD3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说说，我们用怎样的环境做开发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B275F-19AA-48A6-9E3A-43B44840F303}"/>
              </a:ext>
            </a:extLst>
          </p:cNvPr>
          <p:cNvSpPr txBox="1"/>
          <p:nvPr/>
        </p:nvSpPr>
        <p:spPr>
          <a:xfrm>
            <a:off x="1945201" y="1651341"/>
            <a:ext cx="262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windows 7</a:t>
            </a:r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3AAEC2-B80A-40B0-B294-84773EB50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25705" r="5764" b="26591"/>
          <a:stretch/>
        </p:blipFill>
        <p:spPr bwMode="auto">
          <a:xfrm>
            <a:off x="4706429" y="1651341"/>
            <a:ext cx="2492369" cy="8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A9F276-4E3D-4427-8EE9-C645D1DC3138}"/>
              </a:ext>
            </a:extLst>
          </p:cNvPr>
          <p:cNvSpPr txBox="1"/>
          <p:nvPr/>
        </p:nvSpPr>
        <p:spPr>
          <a:xfrm>
            <a:off x="2012312" y="2791436"/>
            <a:ext cx="410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windows 10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A3250F-E936-4319-AB74-62CCCD47C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67" b="24773"/>
          <a:stretch/>
        </p:blipFill>
        <p:spPr>
          <a:xfrm>
            <a:off x="4706429" y="2722443"/>
            <a:ext cx="2492369" cy="87664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CE6467-25B1-46D6-B4D8-3212FA96D844}"/>
              </a:ext>
            </a:extLst>
          </p:cNvPr>
          <p:cNvSpPr txBox="1"/>
          <p:nvPr/>
        </p:nvSpPr>
        <p:spPr>
          <a:xfrm>
            <a:off x="2012312" y="404720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linux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057021-8257-4273-B538-64AC769A9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76" r="2817" b="13355"/>
          <a:stretch/>
        </p:blipFill>
        <p:spPr>
          <a:xfrm>
            <a:off x="4706429" y="3862538"/>
            <a:ext cx="2492369" cy="9619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B168B5-EBF1-4057-9473-D3690CCFF9FA}"/>
              </a:ext>
            </a:extLst>
          </p:cNvPr>
          <p:cNvSpPr txBox="1"/>
          <p:nvPr/>
        </p:nvSpPr>
        <p:spPr>
          <a:xfrm>
            <a:off x="2012312" y="530297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237DB1E-B35B-40DA-9F61-8B013E611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429" y="4995786"/>
            <a:ext cx="2492369" cy="1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8142-5834-42EA-B82E-C18D6034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45890"/>
          </a:xfrm>
        </p:spPr>
        <p:txBody>
          <a:bodyPr/>
          <a:lstStyle/>
          <a:p>
            <a:r>
              <a:rPr lang="en-US" altLang="zh-CN" dirty="0"/>
              <a:t>Windows 7</a:t>
            </a:r>
            <a:r>
              <a:rPr lang="zh-CN" altLang="en-US" dirty="0"/>
              <a:t>， </a:t>
            </a:r>
            <a:r>
              <a:rPr lang="en-US" altLang="zh-CN" dirty="0"/>
              <a:t>windows 10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EA90ED5-D612-40D5-92E8-6C806BBCD9DB}"/>
              </a:ext>
            </a:extLst>
          </p:cNvPr>
          <p:cNvSpPr txBox="1">
            <a:spLocks/>
          </p:cNvSpPr>
          <p:nvPr/>
        </p:nvSpPr>
        <p:spPr>
          <a:xfrm>
            <a:off x="2094813" y="1712753"/>
            <a:ext cx="6591985" cy="4411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 7 </a:t>
            </a:r>
            <a:r>
              <a:rPr lang="zh-CN" altLang="en-US" dirty="0"/>
              <a:t>这个系统没什么好说的，应该很少有人在用了吧，而且这个系统在今年的</a:t>
            </a:r>
            <a:r>
              <a:rPr lang="en-US" altLang="zh-CN" dirty="0"/>
              <a:t>1</a:t>
            </a:r>
            <a:r>
              <a:rPr lang="zh-CN" altLang="en-US" dirty="0"/>
              <a:t>月份也停止了维护。相对而言，</a:t>
            </a:r>
            <a:r>
              <a:rPr lang="en-US" altLang="zh-CN" dirty="0"/>
              <a:t>win10 </a:t>
            </a:r>
            <a:r>
              <a:rPr lang="zh-CN" altLang="en-US" dirty="0"/>
              <a:t>会好用点，更友好的快捷操作和交互体验，不过就开发而言，半斤八两，都不怎么样。</a:t>
            </a:r>
            <a:endParaRPr lang="en-US" altLang="zh-CN" dirty="0"/>
          </a:p>
          <a:p>
            <a:r>
              <a:rPr lang="en-US" altLang="zh-CN" dirty="0"/>
              <a:t>Win10 </a:t>
            </a:r>
            <a:r>
              <a:rPr lang="zh-CN" altLang="en-US" dirty="0"/>
              <a:t>的优点就是，容易上手，而且也是我们接触过最久的系统，有丰富的软件，几乎不存在什么使用障碍。</a:t>
            </a:r>
            <a:endParaRPr lang="en-US" altLang="zh-CN" dirty="0"/>
          </a:p>
          <a:p>
            <a:r>
              <a:rPr lang="zh-CN" altLang="en-US" dirty="0"/>
              <a:t>但是呢，如果作为开发工具的话，那就有很多可吐槽的东西了；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、不友好的</a:t>
            </a:r>
            <a:r>
              <a:rPr lang="en-US" altLang="zh-CN" dirty="0" err="1"/>
              <a:t>cmd</a:t>
            </a:r>
            <a:r>
              <a:rPr lang="zh-CN" altLang="en-US" dirty="0"/>
              <a:t>终端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、与生产环境存在较大差异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、糟糕的远程维护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、没有便利的的开发环境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CFE781-D853-4BC9-AD59-EE71F8AF469C}"/>
              </a:ext>
            </a:extLst>
          </p:cNvPr>
          <p:cNvSpPr txBox="1">
            <a:spLocks/>
          </p:cNvSpPr>
          <p:nvPr/>
        </p:nvSpPr>
        <p:spPr>
          <a:xfrm>
            <a:off x="2094814" y="4652394"/>
            <a:ext cx="6591985" cy="8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E20525-3587-476F-B12C-F479B629EE84}"/>
              </a:ext>
            </a:extLst>
          </p:cNvPr>
          <p:cNvSpPr txBox="1">
            <a:spLocks/>
          </p:cNvSpPr>
          <p:nvPr/>
        </p:nvSpPr>
        <p:spPr>
          <a:xfrm>
            <a:off x="2094814" y="4652394"/>
            <a:ext cx="6591985" cy="84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FA22EC9-7139-476D-A7DC-A31D11383551}"/>
              </a:ext>
            </a:extLst>
          </p:cNvPr>
          <p:cNvSpPr txBox="1">
            <a:spLocks/>
          </p:cNvSpPr>
          <p:nvPr/>
        </p:nvSpPr>
        <p:spPr>
          <a:xfrm>
            <a:off x="2094811" y="3961351"/>
            <a:ext cx="6591985" cy="25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9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20B2-E32F-4BEB-9A68-4B7108DE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517" y="704675"/>
            <a:ext cx="7099883" cy="5729681"/>
          </a:xfrm>
        </p:spPr>
        <p:txBody>
          <a:bodyPr>
            <a:normAutofit/>
          </a:bodyPr>
          <a:lstStyle/>
          <a:p>
            <a:r>
              <a:rPr lang="zh-CN" altLang="en-US" dirty="0"/>
              <a:t>就以做</a:t>
            </a:r>
            <a:r>
              <a:rPr lang="en-US" altLang="zh-CN" dirty="0"/>
              <a:t>web</a:t>
            </a:r>
            <a:r>
              <a:rPr lang="zh-CN" altLang="en-US" dirty="0"/>
              <a:t>前后端开发而言，</a:t>
            </a:r>
            <a:r>
              <a:rPr lang="en-US" altLang="zh-CN" dirty="0"/>
              <a:t>win10 </a:t>
            </a:r>
            <a:r>
              <a:rPr lang="zh-CN" altLang="en-US" dirty="0"/>
              <a:t>下的开发需要安装的软件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</a:t>
            </a:r>
            <a:r>
              <a:rPr lang="en-US" altLang="zh-CN" dirty="0"/>
              <a:t>git Bash</a:t>
            </a:r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/>
              <a:t>node</a:t>
            </a:r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、集成环境，</a:t>
            </a:r>
            <a:r>
              <a:rPr lang="en-US" altLang="zh-CN" dirty="0"/>
              <a:t>Docker Desktop</a:t>
            </a:r>
            <a:r>
              <a:rPr lang="zh-CN" altLang="en-US" dirty="0"/>
              <a:t>， 或者</a:t>
            </a:r>
            <a:r>
              <a:rPr lang="en-US" altLang="zh-CN" dirty="0" err="1"/>
              <a:t>wnmp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、编程工具，如</a:t>
            </a:r>
            <a:r>
              <a:rPr lang="en-US" altLang="zh-CN" dirty="0" err="1"/>
              <a:t>submlime</a:t>
            </a:r>
            <a:r>
              <a:rPr lang="en-US" altLang="zh-CN" dirty="0"/>
              <a:t> </a:t>
            </a:r>
            <a:r>
              <a:rPr lang="zh-CN" altLang="en-US" dirty="0"/>
              <a:t>或者</a:t>
            </a:r>
            <a:r>
              <a:rPr lang="en-US" altLang="zh-CN" dirty="0"/>
              <a:t>vs code</a:t>
            </a:r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、远程工具</a:t>
            </a:r>
            <a:r>
              <a:rPr lang="en-US" altLang="zh-CN" dirty="0" err="1"/>
              <a:t>xshell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6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r>
              <a:rPr lang="zh-CN" altLang="en-US" dirty="0"/>
              <a:t>终端，</a:t>
            </a:r>
            <a:r>
              <a:rPr lang="en-US" altLang="zh-CN" dirty="0"/>
              <a:t>phpMyAdmin</a:t>
            </a:r>
          </a:p>
          <a:p>
            <a:r>
              <a:rPr lang="zh-CN" altLang="en-US" dirty="0"/>
              <a:t>我们可会觉得这样并没有什么不妥，或者哪里不好， 那只是我们没用到更好的：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、找软件很麻烦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、装软件也很麻烦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、环境配了不一定能用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、卸载更麻烦</a:t>
            </a:r>
            <a:endParaRPr lang="en-US" altLang="zh-CN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AA55381-19D4-4539-8363-B3B7865AB908}"/>
              </a:ext>
            </a:extLst>
          </p:cNvPr>
          <p:cNvSpPr txBox="1">
            <a:spLocks/>
          </p:cNvSpPr>
          <p:nvPr/>
        </p:nvSpPr>
        <p:spPr>
          <a:xfrm>
            <a:off x="1942414" y="4494403"/>
            <a:ext cx="6591985" cy="193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0BE48EF-D0A2-4C9A-847A-5442127BDFED}"/>
              </a:ext>
            </a:extLst>
          </p:cNvPr>
          <p:cNvSpPr txBox="1">
            <a:spLocks/>
          </p:cNvSpPr>
          <p:nvPr/>
        </p:nvSpPr>
        <p:spPr>
          <a:xfrm>
            <a:off x="1946971" y="3951217"/>
            <a:ext cx="6727246" cy="265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E063-58C0-4B05-BFC7-2D338AC1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FD704-7DFB-4D6A-A148-F440D6AA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333850"/>
            <a:ext cx="6591985" cy="4900041"/>
          </a:xfrm>
        </p:spPr>
        <p:txBody>
          <a:bodyPr>
            <a:normAutofit/>
          </a:bodyPr>
          <a:lstStyle/>
          <a:p>
            <a:r>
              <a:rPr lang="zh-CN" altLang="en-US" dirty="0"/>
              <a:t>很多人对</a:t>
            </a:r>
            <a:r>
              <a:rPr lang="en-US" altLang="zh-CN" dirty="0" err="1"/>
              <a:t>linux</a:t>
            </a:r>
            <a:r>
              <a:rPr lang="zh-CN" altLang="en-US" dirty="0"/>
              <a:t>的印象可能就是，黑底白字、古老的、难用的、黑客专用的</a:t>
            </a:r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 err="1"/>
              <a:t>linux</a:t>
            </a:r>
            <a:r>
              <a:rPr lang="zh-CN" altLang="en-US" dirty="0"/>
              <a:t>也是有桌面的， 如国产系统</a:t>
            </a:r>
            <a:r>
              <a:rPr lang="en-US" altLang="zh-CN" dirty="0"/>
              <a:t>UOS</a:t>
            </a:r>
            <a:r>
              <a:rPr lang="zh-CN" altLang="en-US" dirty="0"/>
              <a:t>，</a:t>
            </a:r>
            <a:r>
              <a:rPr lang="en-US" altLang="zh-CN" dirty="0" err="1"/>
              <a:t>Deepin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，也有丰富的软件（且越来越丰富和完善）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很接近生产环境，几乎能轻松重现和调试线上遇到的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及为方便和友好的终端，能快捷方便的安装开发环境，包括全宇宙最强大的编程软件</a:t>
            </a:r>
            <a:r>
              <a:rPr lang="en-US" altLang="zh-CN" dirty="0"/>
              <a:t>——Vim</a:t>
            </a:r>
          </a:p>
          <a:p>
            <a:r>
              <a:rPr lang="zh-CN" altLang="en-US" dirty="0"/>
              <a:t>强大且方便的的远程维护方式</a:t>
            </a:r>
            <a:r>
              <a:rPr lang="en-US" altLang="zh-CN" dirty="0"/>
              <a:t>——</a:t>
            </a:r>
            <a:r>
              <a:rPr lang="en-US" altLang="zh-CN" dirty="0" err="1"/>
              <a:t>ssh</a:t>
            </a:r>
            <a:endParaRPr lang="en-US" altLang="zh-CN" dirty="0"/>
          </a:p>
          <a:p>
            <a:r>
              <a:rPr lang="zh-CN" altLang="en-US" dirty="0"/>
              <a:t>强大的技术交流圈，几乎能找到我们开发过程中所遇到任何问题的解决方案</a:t>
            </a:r>
            <a:endParaRPr lang="en-US" altLang="zh-CN" dirty="0"/>
          </a:p>
          <a:p>
            <a:r>
              <a:rPr lang="zh-CN" altLang="en-US" dirty="0"/>
              <a:t>该系统永远免费，几乎可以在任何设备上运行，比如路由器，指纹打卡器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633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7F30-6E3B-4581-BA64-7AB77C16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但是。。。。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E8223-0D48-44F3-BF0D-4499C427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2133600"/>
            <a:ext cx="6589199" cy="3777622"/>
          </a:xfrm>
        </p:spPr>
        <p:txBody>
          <a:bodyPr/>
          <a:lstStyle/>
          <a:p>
            <a:r>
              <a:rPr lang="zh-CN" altLang="en-US" dirty="0"/>
              <a:t>这么好的系统，为啥子很少人用呢？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、高门槛的入门，一切操作都用命令完成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、还不够完善的桌面环境，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、及为糟糕的软件生态，如</a:t>
            </a:r>
            <a:r>
              <a:rPr lang="en-US" altLang="zh-CN" dirty="0"/>
              <a:t>QQ, </a:t>
            </a:r>
            <a:r>
              <a:rPr lang="zh-CN" altLang="en-US" dirty="0"/>
              <a:t>微信（近几年一直在完善，且有相关的替代方案）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、与</a:t>
            </a:r>
            <a:r>
              <a:rPr lang="en-US" altLang="zh-CN" dirty="0"/>
              <a:t>win10 </a:t>
            </a:r>
            <a:r>
              <a:rPr lang="zh-CN" altLang="en-US" dirty="0"/>
              <a:t>差异巨大的结构，没有类似</a:t>
            </a:r>
            <a:r>
              <a:rPr lang="en-US" altLang="zh-CN" dirty="0"/>
              <a:t>C</a:t>
            </a:r>
            <a:r>
              <a:rPr lang="zh-CN" altLang="en-US" dirty="0"/>
              <a:t>盘，</a:t>
            </a:r>
            <a:r>
              <a:rPr lang="en-US" altLang="zh-CN" dirty="0"/>
              <a:t>D</a:t>
            </a:r>
            <a:r>
              <a:rPr lang="zh-CN" altLang="en-US" dirty="0"/>
              <a:t>盘那样的盘符概念，一切都在根目录下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、你可能会遇到比蓝屏更可怕的事， 永远都开不了机， 或者蠢的事，直接把系统给删了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、并不能用于娱乐，极少</a:t>
            </a:r>
            <a:r>
              <a:rPr lang="en-US" altLang="zh-CN" dirty="0"/>
              <a:t>3A</a:t>
            </a:r>
            <a:r>
              <a:rPr lang="zh-CN" altLang="en-US" dirty="0"/>
              <a:t>大作的游戏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8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4ADC-9609-4B80-8CC5-9C061D8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MacOs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D25E1-D87D-45BF-9F2C-17E42FE6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911" y="1451295"/>
            <a:ext cx="6789490" cy="4991450"/>
          </a:xfrm>
        </p:spPr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笔记本，可能是目前为止，对一名程序员而言是最香的开发工具</a:t>
            </a:r>
            <a:endParaRPr lang="en-US" altLang="zh-CN" dirty="0"/>
          </a:p>
          <a:p>
            <a:r>
              <a:rPr lang="zh-CN" altLang="en-US" dirty="0"/>
              <a:t>就机子而言，有着便携的机身，高品质的屏幕和高保真的音响，重点是有个很厉害的系统</a:t>
            </a:r>
            <a:r>
              <a:rPr lang="en-US" altLang="zh-CN" dirty="0"/>
              <a:t>——</a:t>
            </a:r>
            <a:r>
              <a:rPr lang="en-US" altLang="zh-CN" dirty="0" err="1"/>
              <a:t>MacOs</a:t>
            </a:r>
            <a:endParaRPr lang="en-US" altLang="zh-CN" dirty="0"/>
          </a:p>
          <a:p>
            <a:r>
              <a:rPr lang="en-US" altLang="zh-CN" dirty="0" err="1"/>
              <a:t>MacOs</a:t>
            </a:r>
            <a:r>
              <a:rPr lang="zh-CN" altLang="en-US" dirty="0"/>
              <a:t>可能不是最好的开发环境，但绝对是最适合的开发环境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、流畅的系统（毋庸置疑）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、好看的界面，加上苹果的高分屏，有这无可比拟的视觉体验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3</a:t>
            </a:r>
            <a:r>
              <a:rPr lang="zh-CN" altLang="en-US" dirty="0"/>
              <a:t>、跟</a:t>
            </a:r>
            <a:r>
              <a:rPr lang="en-US" altLang="zh-CN" dirty="0"/>
              <a:t>win10 </a:t>
            </a:r>
            <a:r>
              <a:rPr lang="zh-CN" altLang="en-US" dirty="0"/>
              <a:t>一样强大的软件生态，甚至有很些还是独占的软件，比如</a:t>
            </a:r>
            <a:r>
              <a:rPr lang="en-US" altLang="zh-CN" dirty="0"/>
              <a:t>Final Cut Pro</a:t>
            </a:r>
            <a:r>
              <a:rPr lang="zh-CN" altLang="en-US" dirty="0"/>
              <a:t>（专业的软件剪辑软件）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、跟</a:t>
            </a:r>
            <a:r>
              <a:rPr lang="en-US" altLang="zh-CN" dirty="0" err="1"/>
              <a:t>linux</a:t>
            </a:r>
            <a:r>
              <a:rPr lang="zh-CN" altLang="en-US" dirty="0"/>
              <a:t>一样方便的终端命令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</a:t>
            </a:r>
            <a:r>
              <a:rPr lang="zh-CN" altLang="en-US" dirty="0"/>
              <a:t>、很好的继续工作方式， 我们几乎都不用关机，开屏即用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4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2F55-E41F-4CAC-A171-2772175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但是。。。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85E2F-056C-4513-B49F-88F50B7D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613482"/>
            <a:ext cx="6591985" cy="1154883"/>
          </a:xfrm>
        </p:spPr>
        <p:txBody>
          <a:bodyPr>
            <a:normAutofit/>
          </a:bodyPr>
          <a:lstStyle/>
          <a:p>
            <a:r>
              <a:rPr lang="zh-CN" altLang="en-US" dirty="0"/>
              <a:t>这么好的设备，却有个致命的缺点，就是：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1EB118-1676-41AC-A7CF-57DE5BF5E6F1}"/>
              </a:ext>
            </a:extLst>
          </p:cNvPr>
          <p:cNvSpPr txBox="1"/>
          <p:nvPr/>
        </p:nvSpPr>
        <p:spPr>
          <a:xfrm>
            <a:off x="3280096" y="2190923"/>
            <a:ext cx="1291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b="1" dirty="0">
                <a:latin typeface="宋体" panose="02010600030101010101" pitchFamily="2" charset="-122"/>
                <a:ea typeface="宋体" panose="02010600030101010101" pitchFamily="2" charset="-122"/>
              </a:rPr>
              <a:t>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B2D2E3-1D1A-4D96-8D5C-9642B9505895}"/>
              </a:ext>
            </a:extLst>
          </p:cNvPr>
          <p:cNvSpPr txBox="1"/>
          <p:nvPr/>
        </p:nvSpPr>
        <p:spPr>
          <a:xfrm>
            <a:off x="2063692" y="5679347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知不知道最便宜的</a:t>
            </a:r>
            <a:r>
              <a:rPr lang="en-US" altLang="zh-CN" dirty="0"/>
              <a:t>mac Air </a:t>
            </a:r>
            <a:r>
              <a:rPr lang="zh-CN" altLang="en-US" dirty="0"/>
              <a:t>都够我植半个头的头发了。。。</a:t>
            </a:r>
          </a:p>
        </p:txBody>
      </p:sp>
    </p:spTree>
    <p:extLst>
      <p:ext uri="{BB962C8B-B14F-4D97-AF65-F5344CB8AC3E}">
        <p14:creationId xmlns:p14="http://schemas.microsoft.com/office/powerpoint/2010/main" val="52385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23F9C-160D-466A-A657-3B8B535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87" y="624110"/>
            <a:ext cx="6923714" cy="885908"/>
          </a:xfrm>
        </p:spPr>
        <p:txBody>
          <a:bodyPr/>
          <a:lstStyle/>
          <a:p>
            <a:r>
              <a:rPr lang="zh-CN" altLang="en-US" dirty="0"/>
              <a:t>一些总结：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A0D02-6D45-4A9A-ACA4-F43A2C52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7" y="1510019"/>
            <a:ext cx="6923714" cy="4941116"/>
          </a:xfrm>
        </p:spPr>
        <p:txBody>
          <a:bodyPr/>
          <a:lstStyle/>
          <a:p>
            <a:r>
              <a:rPr lang="zh-CN" altLang="en-US" dirty="0"/>
              <a:t>其实并没有哪个系统是最好的开发环境，存在即是真理，只有最适合自己的，才是最好的。</a:t>
            </a:r>
            <a:endParaRPr lang="en-US" altLang="zh-CN" dirty="0"/>
          </a:p>
          <a:p>
            <a:r>
              <a:rPr lang="en-US" altLang="zh-CN" dirty="0"/>
              <a:t>Win10 </a:t>
            </a:r>
            <a:r>
              <a:rPr lang="zh-CN" altLang="en-US" dirty="0"/>
              <a:t>虽然没有友好的终端命令和完美的运行环境，但是可以用各种的软件替代，比如</a:t>
            </a:r>
            <a:r>
              <a:rPr lang="en-US" altLang="zh-CN" dirty="0"/>
              <a:t>docker ,</a:t>
            </a:r>
          </a:p>
          <a:p>
            <a:r>
              <a:rPr lang="zh-CN" altLang="en-US" dirty="0"/>
              <a:t>而</a:t>
            </a:r>
            <a:r>
              <a:rPr lang="en-US" altLang="zh-CN" dirty="0" err="1"/>
              <a:t>linux</a:t>
            </a:r>
            <a:r>
              <a:rPr lang="zh-CN" altLang="en-US" dirty="0"/>
              <a:t>软件生态不怎么样，但可以用</a:t>
            </a:r>
            <a:r>
              <a:rPr lang="en-US" altLang="zh-CN" dirty="0"/>
              <a:t>wine</a:t>
            </a:r>
            <a:r>
              <a:rPr lang="zh-CN" altLang="en-US" dirty="0"/>
              <a:t>来解决， 而且国产系统的日益强大（</a:t>
            </a:r>
            <a:r>
              <a:rPr lang="en-US" altLang="zh-CN" dirty="0" err="1"/>
              <a:t>deepin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 err="1"/>
              <a:t>uos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软件的短板也很快被补全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虽然买不起，但是还是可以装个黑苹果来体验下的</a:t>
            </a:r>
            <a:endParaRPr lang="en-US" altLang="zh-CN" dirty="0"/>
          </a:p>
          <a:p>
            <a:r>
              <a:rPr lang="zh-CN" altLang="en-US" dirty="0"/>
              <a:t>个人观点：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一个好的系统确实能给人带来好的体验，但我不认为对我们开发工作有着巨大的障碍。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我们公司有很多人用</a:t>
            </a:r>
            <a:r>
              <a:rPr lang="en-US" altLang="zh-CN" dirty="0"/>
              <a:t>win10 ,</a:t>
            </a:r>
            <a:r>
              <a:rPr lang="zh-CN" altLang="en-US" dirty="0"/>
              <a:t>也不见得有哪个任务是解决不了的，就算有，也只是是技术和知识上的问题。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同样，给菜鸟配一台</a:t>
            </a:r>
            <a:r>
              <a:rPr lang="en-US" altLang="zh-CN" dirty="0"/>
              <a:t>mac, </a:t>
            </a:r>
            <a:r>
              <a:rPr lang="zh-CN" altLang="en-US" dirty="0"/>
              <a:t>也不见得工作效率能有怎样的突飞猛进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0825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5160</TotalTime>
  <Words>1716</Words>
  <Application>Microsoft Office PowerPoint</Application>
  <PresentationFormat>全屏显示(4:3)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Century Gothic</vt:lpstr>
      <vt:lpstr>Wingdings 3</vt:lpstr>
      <vt:lpstr>丝状</vt:lpstr>
      <vt:lpstr>web开发环境概述</vt:lpstr>
      <vt:lpstr>说说，我们用怎样的环境做开发</vt:lpstr>
      <vt:lpstr>Windows 7， windows 10</vt:lpstr>
      <vt:lpstr>PowerPoint 演示文稿</vt:lpstr>
      <vt:lpstr>Linux系列</vt:lpstr>
      <vt:lpstr>但是。。。。</vt:lpstr>
      <vt:lpstr>MacOs </vt:lpstr>
      <vt:lpstr>但是。。。</vt:lpstr>
      <vt:lpstr>一些总结：</vt:lpstr>
      <vt:lpstr>说说一些建议</vt:lpstr>
      <vt:lpstr>我的开发环境</vt:lpstr>
      <vt:lpstr>Wsl  + ssh + vim 远程开发</vt:lpstr>
      <vt:lpstr>那什么是Wsl？</vt:lpstr>
      <vt:lpstr>跟win10 相比，Wsl好在哪？</vt:lpstr>
      <vt:lpstr>最后说说win10 的一些事 （针对win10 用户）</vt:lpstr>
      <vt:lpstr>没了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web开发环境概述</dc:title>
  <dc:creator>余 靖江</dc:creator>
  <cp:lastModifiedBy>余 靖江</cp:lastModifiedBy>
  <cp:revision>55</cp:revision>
  <dcterms:created xsi:type="dcterms:W3CDTF">2020-04-07T14:53:47Z</dcterms:created>
  <dcterms:modified xsi:type="dcterms:W3CDTF">2020-04-19T16:23:43Z</dcterms:modified>
</cp:coreProperties>
</file>