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6"/>
  </p:notesMasterIdLst>
  <p:handoutMasterIdLst>
    <p:handoutMasterId r:id="rId17"/>
  </p:handoutMasterIdLst>
  <p:sldIdLst>
    <p:sldId id="314" r:id="rId5"/>
    <p:sldId id="326" r:id="rId6"/>
    <p:sldId id="316" r:id="rId7"/>
    <p:sldId id="335" r:id="rId8"/>
    <p:sldId id="328" r:id="rId9"/>
    <p:sldId id="332" r:id="rId10"/>
    <p:sldId id="329" r:id="rId11"/>
    <p:sldId id="330" r:id="rId12"/>
    <p:sldId id="333" r:id="rId13"/>
    <p:sldId id="334" r:id="rId14"/>
    <p:sldId id="33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770407-510D-45AA-AEB7-B31D9BA8F414}">
          <p14:sldIdLst>
            <p14:sldId id="314"/>
            <p14:sldId id="326"/>
            <p14:sldId id="316"/>
            <p14:sldId id="335"/>
            <p14:sldId id="328"/>
            <p14:sldId id="332"/>
            <p14:sldId id="329"/>
            <p14:sldId id="330"/>
            <p14:sldId id="333"/>
            <p14:sldId id="334"/>
            <p14:sldId id="331"/>
          </p14:sldIdLst>
        </p14:section>
      </p14:sectionLst>
    </p:ext>
    <p:ext uri="{EFAFB233-063F-42B5-8137-9DF3F51BA10A}">
      <p15:sldGuideLst xmlns:p15="http://schemas.microsoft.com/office/powerpoint/2012/main">
        <p15:guide id="1" orient="horz" pos="4247">
          <p15:clr>
            <a:srgbClr val="A4A3A4"/>
          </p15:clr>
        </p15:guide>
        <p15:guide id="2" pos="39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BFBB"/>
    <a:srgbClr val="A6A6A6"/>
    <a:srgbClr val="969696"/>
    <a:srgbClr val="9E9A95"/>
    <a:srgbClr val="382E25"/>
    <a:srgbClr val="C17945"/>
    <a:srgbClr val="31526A"/>
    <a:srgbClr val="690304"/>
    <a:srgbClr val="252626"/>
    <a:srgbClr val="EDEB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21A888-AC31-48D6-BF17-BF29F9634E0F}" v="272" dt="2023-11-12T19:11:42.43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54" autoAdjust="0"/>
    <p:restoredTop sz="89935" autoAdjust="0"/>
  </p:normalViewPr>
  <p:slideViewPr>
    <p:cSldViewPr snapToGrid="0" snapToObjects="1">
      <p:cViewPr varScale="1">
        <p:scale>
          <a:sx n="74" d="100"/>
          <a:sy n="74" d="100"/>
        </p:scale>
        <p:origin x="1819" y="67"/>
      </p:cViewPr>
      <p:guideLst>
        <p:guide orient="horz" pos="4247"/>
        <p:guide pos="395"/>
      </p:guideLst>
    </p:cSldViewPr>
  </p:slideViewPr>
  <p:outlineViewPr>
    <p:cViewPr>
      <p:scale>
        <a:sx n="33" d="100"/>
        <a:sy n="33" d="100"/>
      </p:scale>
      <p:origin x="0" y="0"/>
    </p:cViewPr>
  </p:outlin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70" d="100"/>
          <a:sy n="170" d="100"/>
        </p:scale>
        <p:origin x="5304" y="1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 Chase" userId="dc182fd63e1bf869" providerId="LiveId" clId="{D721A888-AC31-48D6-BF17-BF29F9634E0F}"/>
    <pc:docChg chg="undo redo custSel addSld delSld modSld sldOrd modSection">
      <pc:chgData name="Leona Chase" userId="dc182fd63e1bf869" providerId="LiveId" clId="{D721A888-AC31-48D6-BF17-BF29F9634E0F}" dt="2023-11-12T19:14:13.639" v="4100" actId="20577"/>
      <pc:docMkLst>
        <pc:docMk/>
      </pc:docMkLst>
      <pc:sldChg chg="modSp mod modNotesTx">
        <pc:chgData name="Leona Chase" userId="dc182fd63e1bf869" providerId="LiveId" clId="{D721A888-AC31-48D6-BF17-BF29F9634E0F}" dt="2023-11-12T19:14:13.639" v="4100" actId="20577"/>
        <pc:sldMkLst>
          <pc:docMk/>
          <pc:sldMk cId="919017497" sldId="314"/>
        </pc:sldMkLst>
        <pc:spChg chg="mod">
          <ac:chgData name="Leona Chase" userId="dc182fd63e1bf869" providerId="LiveId" clId="{D721A888-AC31-48D6-BF17-BF29F9634E0F}" dt="2023-11-09T20:13:21.501" v="978" actId="1076"/>
          <ac:spMkLst>
            <pc:docMk/>
            <pc:sldMk cId="919017497" sldId="314"/>
            <ac:spMk id="2" creationId="{00000000-0000-0000-0000-000000000000}"/>
          </ac:spMkLst>
        </pc:spChg>
        <pc:spChg chg="mod">
          <ac:chgData name="Leona Chase" userId="dc182fd63e1bf869" providerId="LiveId" clId="{D721A888-AC31-48D6-BF17-BF29F9634E0F}" dt="2023-11-09T20:13:42.808" v="984" actId="20577"/>
          <ac:spMkLst>
            <pc:docMk/>
            <pc:sldMk cId="919017497" sldId="314"/>
            <ac:spMk id="5" creationId="{5B7B3063-78B1-E451-55F6-9170CC8AFC08}"/>
          </ac:spMkLst>
        </pc:spChg>
        <pc:picChg chg="mod">
          <ac:chgData name="Leona Chase" userId="dc182fd63e1bf869" providerId="LiveId" clId="{D721A888-AC31-48D6-BF17-BF29F9634E0F}" dt="2023-11-09T20:13:05.391" v="974" actId="14100"/>
          <ac:picMkLst>
            <pc:docMk/>
            <pc:sldMk cId="919017497" sldId="314"/>
            <ac:picMk id="7" creationId="{64B54B1B-5E91-6A4B-3D24-81614D787974}"/>
          </ac:picMkLst>
        </pc:picChg>
      </pc:sldChg>
      <pc:sldChg chg="addSp delSp modSp mod modClrScheme chgLayout modNotesTx">
        <pc:chgData name="Leona Chase" userId="dc182fd63e1bf869" providerId="LiveId" clId="{D721A888-AC31-48D6-BF17-BF29F9634E0F}" dt="2023-11-12T19:08:42.286" v="4048" actId="20577"/>
        <pc:sldMkLst>
          <pc:docMk/>
          <pc:sldMk cId="636483058" sldId="316"/>
        </pc:sldMkLst>
        <pc:spChg chg="mod ord">
          <ac:chgData name="Leona Chase" userId="dc182fd63e1bf869" providerId="LiveId" clId="{D721A888-AC31-48D6-BF17-BF29F9634E0F}" dt="2023-11-11T06:32:58.760" v="1486" actId="1076"/>
          <ac:spMkLst>
            <pc:docMk/>
            <pc:sldMk cId="636483058" sldId="316"/>
            <ac:spMk id="2" creationId="{00000000-0000-0000-0000-000000000000}"/>
          </ac:spMkLst>
        </pc:spChg>
        <pc:spChg chg="mod ord">
          <ac:chgData name="Leona Chase" userId="dc182fd63e1bf869" providerId="LiveId" clId="{D721A888-AC31-48D6-BF17-BF29F9634E0F}" dt="2023-11-12T18:38:17.329" v="4003" actId="948"/>
          <ac:spMkLst>
            <pc:docMk/>
            <pc:sldMk cId="636483058" sldId="316"/>
            <ac:spMk id="3" creationId="{00000000-0000-0000-0000-000000000000}"/>
          </ac:spMkLst>
        </pc:spChg>
        <pc:spChg chg="add del">
          <ac:chgData name="Leona Chase" userId="dc182fd63e1bf869" providerId="LiveId" clId="{D721A888-AC31-48D6-BF17-BF29F9634E0F}" dt="2023-11-12T18:46:14.549" v="4010" actId="22"/>
          <ac:spMkLst>
            <pc:docMk/>
            <pc:sldMk cId="636483058" sldId="316"/>
            <ac:spMk id="5" creationId="{6EFF3ABF-36F4-8F63-61C7-55D31299FF52}"/>
          </ac:spMkLst>
        </pc:spChg>
        <pc:spChg chg="add del mod">
          <ac:chgData name="Leona Chase" userId="dc182fd63e1bf869" providerId="LiveId" clId="{D721A888-AC31-48D6-BF17-BF29F9634E0F}" dt="2023-11-11T06:30:55.721" v="1463"/>
          <ac:spMkLst>
            <pc:docMk/>
            <pc:sldMk cId="636483058" sldId="316"/>
            <ac:spMk id="5" creationId="{CFC98E5D-72D4-80E6-F6CA-7A88764CE77A}"/>
          </ac:spMkLst>
        </pc:spChg>
        <pc:spChg chg="add del mod ord">
          <ac:chgData name="Leona Chase" userId="dc182fd63e1bf869" providerId="LiveId" clId="{D721A888-AC31-48D6-BF17-BF29F9634E0F}" dt="2023-11-11T06:26:59.995" v="1418" actId="478"/>
          <ac:spMkLst>
            <pc:docMk/>
            <pc:sldMk cId="636483058" sldId="316"/>
            <ac:spMk id="6" creationId="{52B965FD-0E8F-1353-BE36-4C210E27DA47}"/>
          </ac:spMkLst>
        </pc:spChg>
        <pc:spChg chg="add del mod">
          <ac:chgData name="Leona Chase" userId="dc182fd63e1bf869" providerId="LiveId" clId="{D721A888-AC31-48D6-BF17-BF29F9634E0F}" dt="2023-11-11T06:31:14.752" v="1467"/>
          <ac:spMkLst>
            <pc:docMk/>
            <pc:sldMk cId="636483058" sldId="316"/>
            <ac:spMk id="7" creationId="{91E3E8EE-F811-D550-09CE-04F8280FBED5}"/>
          </ac:spMkLst>
        </pc:spChg>
        <pc:spChg chg="add mod">
          <ac:chgData name="Leona Chase" userId="dc182fd63e1bf869" providerId="LiveId" clId="{D721A888-AC31-48D6-BF17-BF29F9634E0F}" dt="2023-11-12T18:38:26.359" v="4004" actId="948"/>
          <ac:spMkLst>
            <pc:docMk/>
            <pc:sldMk cId="636483058" sldId="316"/>
            <ac:spMk id="8" creationId="{61BB26C2-B32D-1F82-CB32-5D7933B35CCA}"/>
          </ac:spMkLst>
        </pc:spChg>
        <pc:picChg chg="add del mod">
          <ac:chgData name="Leona Chase" userId="dc182fd63e1bf869" providerId="LiveId" clId="{D721A888-AC31-48D6-BF17-BF29F9634E0F}" dt="2023-11-11T06:29:25.234" v="1443" actId="21"/>
          <ac:picMkLst>
            <pc:docMk/>
            <pc:sldMk cId="636483058" sldId="316"/>
            <ac:picMk id="4" creationId="{19678718-B872-7875-C3CA-040FC0D53B6A}"/>
          </ac:picMkLst>
        </pc:picChg>
        <pc:picChg chg="add mod">
          <ac:chgData name="Leona Chase" userId="dc182fd63e1bf869" providerId="LiveId" clId="{D721A888-AC31-48D6-BF17-BF29F9634E0F}" dt="2023-11-12T18:38:32.074" v="4005" actId="1076"/>
          <ac:picMkLst>
            <pc:docMk/>
            <pc:sldMk cId="636483058" sldId="316"/>
            <ac:picMk id="10" creationId="{61E29C79-FF81-2998-D07E-E619ED347F7B}"/>
          </ac:picMkLst>
        </pc:picChg>
        <pc:picChg chg="del">
          <ac:chgData name="Leona Chase" userId="dc182fd63e1bf869" providerId="LiveId" clId="{D721A888-AC31-48D6-BF17-BF29F9634E0F}" dt="2023-11-09T20:14:30.979" v="988" actId="478"/>
          <ac:picMkLst>
            <pc:docMk/>
            <pc:sldMk cId="636483058" sldId="316"/>
            <ac:picMk id="14" creationId="{558759E0-AF8D-501A-AE9C-E5E0B6F182CE}"/>
          </ac:picMkLst>
        </pc:picChg>
      </pc:sldChg>
      <pc:sldChg chg="addSp modSp del mod modClrScheme chgLayout">
        <pc:chgData name="Leona Chase" userId="dc182fd63e1bf869" providerId="LiveId" clId="{D721A888-AC31-48D6-BF17-BF29F9634E0F}" dt="2023-11-12T06:41:24.437" v="2885" actId="2696"/>
        <pc:sldMkLst>
          <pc:docMk/>
          <pc:sldMk cId="2869774021" sldId="325"/>
        </pc:sldMkLst>
        <pc:spChg chg="add mod ord">
          <ac:chgData name="Leona Chase" userId="dc182fd63e1bf869" providerId="LiveId" clId="{D721A888-AC31-48D6-BF17-BF29F9634E0F}" dt="2023-11-11T06:28:16.434" v="1437" actId="700"/>
          <ac:spMkLst>
            <pc:docMk/>
            <pc:sldMk cId="2869774021" sldId="325"/>
            <ac:spMk id="2" creationId="{9FD1F68B-CCD7-AD75-FF0F-B0BA89735679}"/>
          </ac:spMkLst>
        </pc:spChg>
        <pc:spChg chg="mod ord">
          <ac:chgData name="Leona Chase" userId="dc182fd63e1bf869" providerId="LiveId" clId="{D721A888-AC31-48D6-BF17-BF29F9634E0F}" dt="2023-11-11T06:28:16.434" v="1437" actId="700"/>
          <ac:spMkLst>
            <pc:docMk/>
            <pc:sldMk cId="2869774021" sldId="325"/>
            <ac:spMk id="3" creationId="{00000000-0000-0000-0000-000000000000}"/>
          </ac:spMkLst>
        </pc:spChg>
        <pc:spChg chg="mod ord">
          <ac:chgData name="Leona Chase" userId="dc182fd63e1bf869" providerId="LiveId" clId="{D721A888-AC31-48D6-BF17-BF29F9634E0F}" dt="2023-11-11T06:33:48.116" v="1496" actId="27636"/>
          <ac:spMkLst>
            <pc:docMk/>
            <pc:sldMk cId="2869774021" sldId="325"/>
            <ac:spMk id="4" creationId="{00000000-0000-0000-0000-000000000000}"/>
          </ac:spMkLst>
        </pc:spChg>
      </pc:sldChg>
      <pc:sldChg chg="addSp delSp modSp mod modClrScheme chgLayout modNotesTx">
        <pc:chgData name="Leona Chase" userId="dc182fd63e1bf869" providerId="LiveId" clId="{D721A888-AC31-48D6-BF17-BF29F9634E0F}" dt="2023-11-12T18:50:43.283" v="4013"/>
        <pc:sldMkLst>
          <pc:docMk/>
          <pc:sldMk cId="881344470" sldId="326"/>
        </pc:sldMkLst>
        <pc:spChg chg="add del mod ord">
          <ac:chgData name="Leona Chase" userId="dc182fd63e1bf869" providerId="LiveId" clId="{D721A888-AC31-48D6-BF17-BF29F9634E0F}" dt="2023-11-11T06:26:15.727" v="1410" actId="478"/>
          <ac:spMkLst>
            <pc:docMk/>
            <pc:sldMk cId="881344470" sldId="326"/>
            <ac:spMk id="3" creationId="{6C71E2A2-4537-743A-AA0A-573E2A14576B}"/>
          </ac:spMkLst>
        </pc:spChg>
        <pc:spChg chg="mod ord">
          <ac:chgData name="Leona Chase" userId="dc182fd63e1bf869" providerId="LiveId" clId="{D721A888-AC31-48D6-BF17-BF29F9634E0F}" dt="2023-11-12T06:13:14.434" v="1664" actId="20577"/>
          <ac:spMkLst>
            <pc:docMk/>
            <pc:sldMk cId="881344470" sldId="326"/>
            <ac:spMk id="4" creationId="{2B6A0C3B-FD6E-884C-5FE3-436B0692323A}"/>
          </ac:spMkLst>
        </pc:spChg>
        <pc:spChg chg="mod ord">
          <ac:chgData name="Leona Chase" userId="dc182fd63e1bf869" providerId="LiveId" clId="{D721A888-AC31-48D6-BF17-BF29F9634E0F}" dt="2023-11-12T07:00:42.587" v="3880" actId="20577"/>
          <ac:spMkLst>
            <pc:docMk/>
            <pc:sldMk cId="881344470" sldId="326"/>
            <ac:spMk id="5" creationId="{BDD8AFBB-F382-43BD-4279-C96F43E37D85}"/>
          </ac:spMkLst>
        </pc:spChg>
        <pc:picChg chg="add mod">
          <ac:chgData name="Leona Chase" userId="dc182fd63e1bf869" providerId="LiveId" clId="{D721A888-AC31-48D6-BF17-BF29F9634E0F}" dt="2023-11-12T06:12:54.360" v="1651" actId="14100"/>
          <ac:picMkLst>
            <pc:docMk/>
            <pc:sldMk cId="881344470" sldId="326"/>
            <ac:picMk id="2" creationId="{C48506F5-A1AB-3BAE-D134-6C8EF6FE7CCE}"/>
          </ac:picMkLst>
        </pc:picChg>
        <pc:picChg chg="add del mod">
          <ac:chgData name="Leona Chase" userId="dc182fd63e1bf869" providerId="LiveId" clId="{D721A888-AC31-48D6-BF17-BF29F9634E0F}" dt="2023-11-11T06:33:38.680" v="1492" actId="478"/>
          <ac:picMkLst>
            <pc:docMk/>
            <pc:sldMk cId="881344470" sldId="326"/>
            <ac:picMk id="6" creationId="{FEEADD3E-97B1-D9A5-EAA4-7F40BA774780}"/>
          </ac:picMkLst>
        </pc:picChg>
        <pc:picChg chg="del">
          <ac:chgData name="Leona Chase" userId="dc182fd63e1bf869" providerId="LiveId" clId="{D721A888-AC31-48D6-BF17-BF29F9634E0F}" dt="2023-11-09T20:14:35.313" v="990" actId="21"/>
          <ac:picMkLst>
            <pc:docMk/>
            <pc:sldMk cId="881344470" sldId="326"/>
            <ac:picMk id="17" creationId="{49C398DA-A36B-B444-4E32-A95AEF16C1DC}"/>
          </ac:picMkLst>
        </pc:picChg>
      </pc:sldChg>
      <pc:sldChg chg="del">
        <pc:chgData name="Leona Chase" userId="dc182fd63e1bf869" providerId="LiveId" clId="{D721A888-AC31-48D6-BF17-BF29F9634E0F}" dt="2023-11-09T20:13:56.479" v="985" actId="2696"/>
        <pc:sldMkLst>
          <pc:docMk/>
          <pc:sldMk cId="2690545000" sldId="327"/>
        </pc:sldMkLst>
      </pc:sldChg>
      <pc:sldChg chg="addSp delSp modSp mod modClrScheme chgLayout">
        <pc:chgData name="Leona Chase" userId="dc182fd63e1bf869" providerId="LiveId" clId="{D721A888-AC31-48D6-BF17-BF29F9634E0F}" dt="2023-11-12T06:59:33.572" v="3857" actId="1076"/>
        <pc:sldMkLst>
          <pc:docMk/>
          <pc:sldMk cId="3342590981" sldId="328"/>
        </pc:sldMkLst>
        <pc:spChg chg="del mod ord">
          <ac:chgData name="Leona Chase" userId="dc182fd63e1bf869" providerId="LiveId" clId="{D721A888-AC31-48D6-BF17-BF29F9634E0F}" dt="2023-11-11T06:28:04.394" v="1433" actId="700"/>
          <ac:spMkLst>
            <pc:docMk/>
            <pc:sldMk cId="3342590981" sldId="328"/>
            <ac:spMk id="2" creationId="{109CD736-4494-9755-44BE-E00637378105}"/>
          </ac:spMkLst>
        </pc:spChg>
        <pc:spChg chg="add del mod ord">
          <ac:chgData name="Leona Chase" userId="dc182fd63e1bf869" providerId="LiveId" clId="{D721A888-AC31-48D6-BF17-BF29F9634E0F}" dt="2023-11-12T06:58:55.433" v="3842" actId="478"/>
          <ac:spMkLst>
            <pc:docMk/>
            <pc:sldMk cId="3342590981" sldId="328"/>
            <ac:spMk id="3" creationId="{CD5A107D-A572-4CA2-961C-B5545BF1E4AC}"/>
          </ac:spMkLst>
        </pc:spChg>
        <pc:spChg chg="del mod ord">
          <ac:chgData name="Leona Chase" userId="dc182fd63e1bf869" providerId="LiveId" clId="{D721A888-AC31-48D6-BF17-BF29F9634E0F}" dt="2023-11-11T06:28:04.394" v="1433" actId="700"/>
          <ac:spMkLst>
            <pc:docMk/>
            <pc:sldMk cId="3342590981" sldId="328"/>
            <ac:spMk id="4" creationId="{BD662008-B913-8A1D-7747-5492B15828CC}"/>
          </ac:spMkLst>
        </pc:spChg>
        <pc:spChg chg="add del mod">
          <ac:chgData name="Leona Chase" userId="dc182fd63e1bf869" providerId="LiveId" clId="{D721A888-AC31-48D6-BF17-BF29F9634E0F}" dt="2023-11-12T06:58:55.433" v="3842" actId="478"/>
          <ac:spMkLst>
            <pc:docMk/>
            <pc:sldMk cId="3342590981" sldId="328"/>
            <ac:spMk id="4" creationId="{C89A808B-14BB-F2FA-DE08-5779F564698B}"/>
          </ac:spMkLst>
        </pc:spChg>
        <pc:spChg chg="add del mod ord">
          <ac:chgData name="Leona Chase" userId="dc182fd63e1bf869" providerId="LiveId" clId="{D721A888-AC31-48D6-BF17-BF29F9634E0F}" dt="2023-11-11T06:34:52.544" v="1504"/>
          <ac:spMkLst>
            <pc:docMk/>
            <pc:sldMk cId="3342590981" sldId="328"/>
            <ac:spMk id="5" creationId="{22212737-2FC4-B7EA-4DF8-C8A8D278B547}"/>
          </ac:spMkLst>
        </pc:spChg>
        <pc:spChg chg="add del mod">
          <ac:chgData name="Leona Chase" userId="dc182fd63e1bf869" providerId="LiveId" clId="{D721A888-AC31-48D6-BF17-BF29F9634E0F}" dt="2023-11-12T06:58:54.277" v="3839" actId="478"/>
          <ac:spMkLst>
            <pc:docMk/>
            <pc:sldMk cId="3342590981" sldId="328"/>
            <ac:spMk id="5" creationId="{6E425D70-46F2-BC10-A293-23E4C06E1DC5}"/>
          </ac:spMkLst>
        </pc:spChg>
        <pc:spChg chg="add del mod ord">
          <ac:chgData name="Leona Chase" userId="dc182fd63e1bf869" providerId="LiveId" clId="{D721A888-AC31-48D6-BF17-BF29F9634E0F}" dt="2023-11-11T06:28:22.817" v="1439" actId="478"/>
          <ac:spMkLst>
            <pc:docMk/>
            <pc:sldMk cId="3342590981" sldId="328"/>
            <ac:spMk id="6" creationId="{E2FCE54E-7C81-4EB4-B18E-30D563CE0BCA}"/>
          </ac:spMkLst>
        </pc:spChg>
        <pc:spChg chg="add del mod">
          <ac:chgData name="Leona Chase" userId="dc182fd63e1bf869" providerId="LiveId" clId="{D721A888-AC31-48D6-BF17-BF29F9634E0F}" dt="2023-11-12T06:59:03.061" v="3846" actId="478"/>
          <ac:spMkLst>
            <pc:docMk/>
            <pc:sldMk cId="3342590981" sldId="328"/>
            <ac:spMk id="6" creationId="{FA5D56A3-6887-3613-0246-619A8D1F99B2}"/>
          </ac:spMkLst>
        </pc:spChg>
        <pc:spChg chg="add del mod ord">
          <ac:chgData name="Leona Chase" userId="dc182fd63e1bf869" providerId="LiveId" clId="{D721A888-AC31-48D6-BF17-BF29F9634E0F}" dt="2023-11-11T06:43:40.103" v="1623" actId="21"/>
          <ac:spMkLst>
            <pc:docMk/>
            <pc:sldMk cId="3342590981" sldId="328"/>
            <ac:spMk id="7" creationId="{32625D5D-93A6-B595-BA7A-70EB1E3AA8CB}"/>
          </ac:spMkLst>
        </pc:spChg>
        <pc:picChg chg="add del mod ord">
          <ac:chgData name="Leona Chase" userId="dc182fd63e1bf869" providerId="LiveId" clId="{D721A888-AC31-48D6-BF17-BF29F9634E0F}" dt="2023-11-12T06:58:57.860" v="3843" actId="478"/>
          <ac:picMkLst>
            <pc:docMk/>
            <pc:sldMk cId="3342590981" sldId="328"/>
            <ac:picMk id="1026" creationId="{7BA93DBB-664B-7193-4C4C-2D16741DB2FF}"/>
          </ac:picMkLst>
        </pc:picChg>
        <pc:picChg chg="add del mod">
          <ac:chgData name="Leona Chase" userId="dc182fd63e1bf869" providerId="LiveId" clId="{D721A888-AC31-48D6-BF17-BF29F9634E0F}" dt="2023-11-11T06:35:49.139" v="1513" actId="478"/>
          <ac:picMkLst>
            <pc:docMk/>
            <pc:sldMk cId="3342590981" sldId="328"/>
            <ac:picMk id="1028" creationId="{0DEC84B5-3CA7-E186-F1A5-C24B7405B26B}"/>
          </ac:picMkLst>
        </pc:picChg>
        <pc:picChg chg="add del">
          <ac:chgData name="Leona Chase" userId="dc182fd63e1bf869" providerId="LiveId" clId="{D721A888-AC31-48D6-BF17-BF29F9634E0F}" dt="2023-11-11T06:35:49.139" v="1513" actId="478"/>
          <ac:picMkLst>
            <pc:docMk/>
            <pc:sldMk cId="3342590981" sldId="328"/>
            <ac:picMk id="1030" creationId="{C1D1F593-D9FA-2D5B-BB27-2CED17708B11}"/>
          </ac:picMkLst>
        </pc:picChg>
        <pc:picChg chg="add del mod">
          <ac:chgData name="Leona Chase" userId="dc182fd63e1bf869" providerId="LiveId" clId="{D721A888-AC31-48D6-BF17-BF29F9634E0F}" dt="2023-11-11T06:37:27.948" v="1552" actId="21"/>
          <ac:picMkLst>
            <pc:docMk/>
            <pc:sldMk cId="3342590981" sldId="328"/>
            <ac:picMk id="1032" creationId="{2570D0D3-49BC-529D-35F2-49D57E83EEAA}"/>
          </ac:picMkLst>
        </pc:picChg>
        <pc:picChg chg="add del mod">
          <ac:chgData name="Leona Chase" userId="dc182fd63e1bf869" providerId="LiveId" clId="{D721A888-AC31-48D6-BF17-BF29F9634E0F}" dt="2023-11-11T06:56:54.797" v="1635" actId="478"/>
          <ac:picMkLst>
            <pc:docMk/>
            <pc:sldMk cId="3342590981" sldId="328"/>
            <ac:picMk id="1034" creationId="{D14EB6A1-FEF9-1E57-D199-A902CA26F425}"/>
          </ac:picMkLst>
        </pc:picChg>
        <pc:picChg chg="add del mod">
          <ac:chgData name="Leona Chase" userId="dc182fd63e1bf869" providerId="LiveId" clId="{D721A888-AC31-48D6-BF17-BF29F9634E0F}" dt="2023-11-11T06:42:47.066" v="1608" actId="478"/>
          <ac:picMkLst>
            <pc:docMk/>
            <pc:sldMk cId="3342590981" sldId="328"/>
            <ac:picMk id="1036" creationId="{092E0C16-730C-476B-2690-ACC183558DBA}"/>
          </ac:picMkLst>
        </pc:picChg>
        <pc:picChg chg="add del mod">
          <ac:chgData name="Leona Chase" userId="dc182fd63e1bf869" providerId="LiveId" clId="{D721A888-AC31-48D6-BF17-BF29F9634E0F}" dt="2023-11-12T06:58:09.812" v="3830" actId="21"/>
          <ac:picMkLst>
            <pc:docMk/>
            <pc:sldMk cId="3342590981" sldId="328"/>
            <ac:picMk id="1038" creationId="{10FAA30F-4104-C523-CE5F-03CFCD72BFF6}"/>
          </ac:picMkLst>
        </pc:picChg>
        <pc:picChg chg="add del">
          <ac:chgData name="Leona Chase" userId="dc182fd63e1bf869" providerId="LiveId" clId="{D721A888-AC31-48D6-BF17-BF29F9634E0F}" dt="2023-11-12T06:58:54.004" v="3838"/>
          <ac:picMkLst>
            <pc:docMk/>
            <pc:sldMk cId="3342590981" sldId="328"/>
            <ac:picMk id="4098" creationId="{ECF6FB9F-90D2-F03D-1ECF-79E6516E6AEC}"/>
          </ac:picMkLst>
        </pc:picChg>
        <pc:picChg chg="add mod">
          <ac:chgData name="Leona Chase" userId="dc182fd63e1bf869" providerId="LiveId" clId="{D721A888-AC31-48D6-BF17-BF29F9634E0F}" dt="2023-11-12T06:59:33.572" v="3857" actId="1076"/>
          <ac:picMkLst>
            <pc:docMk/>
            <pc:sldMk cId="3342590981" sldId="328"/>
            <ac:picMk id="4100" creationId="{06A289E1-8BFD-02B9-97A1-D5F4E743FE07}"/>
          </ac:picMkLst>
        </pc:picChg>
        <pc:picChg chg="add mod">
          <ac:chgData name="Leona Chase" userId="dc182fd63e1bf869" providerId="LiveId" clId="{D721A888-AC31-48D6-BF17-BF29F9634E0F}" dt="2023-11-12T06:59:31.475" v="3856" actId="1076"/>
          <ac:picMkLst>
            <pc:docMk/>
            <pc:sldMk cId="3342590981" sldId="328"/>
            <ac:picMk id="4102" creationId="{E3E6C5BF-BA34-1CC7-BA24-12EB1278FBAB}"/>
          </ac:picMkLst>
        </pc:picChg>
      </pc:sldChg>
      <pc:sldChg chg="addSp delSp modSp mod modClrScheme chgLayout">
        <pc:chgData name="Leona Chase" userId="dc182fd63e1bf869" providerId="LiveId" clId="{D721A888-AC31-48D6-BF17-BF29F9634E0F}" dt="2023-11-12T19:13:10.302" v="4099" actId="14100"/>
        <pc:sldMkLst>
          <pc:docMk/>
          <pc:sldMk cId="3965996422" sldId="329"/>
        </pc:sldMkLst>
        <pc:spChg chg="add del mod">
          <ac:chgData name="Leona Chase" userId="dc182fd63e1bf869" providerId="LiveId" clId="{D721A888-AC31-48D6-BF17-BF29F9634E0F}" dt="2023-11-12T06:26:08.684" v="2056"/>
          <ac:spMkLst>
            <pc:docMk/>
            <pc:sldMk cId="3965996422" sldId="329"/>
            <ac:spMk id="2" creationId="{A6E67632-6470-0A81-F0F1-B92925504DAE}"/>
          </ac:spMkLst>
        </pc:spChg>
        <pc:spChg chg="add del">
          <ac:chgData name="Leona Chase" userId="dc182fd63e1bf869" providerId="LiveId" clId="{D721A888-AC31-48D6-BF17-BF29F9634E0F}" dt="2023-11-12T19:10:40.009" v="4051"/>
          <ac:spMkLst>
            <pc:docMk/>
            <pc:sldMk cId="3965996422" sldId="329"/>
            <ac:spMk id="2" creationId="{AA67E7C5-E2CA-16AD-2F59-8124ADE2FA36}"/>
          </ac:spMkLst>
        </pc:spChg>
        <pc:spChg chg="del mod ord">
          <ac:chgData name="Leona Chase" userId="dc182fd63e1bf869" providerId="LiveId" clId="{D721A888-AC31-48D6-BF17-BF29F9634E0F}" dt="2023-11-11T06:28:08.755" v="1434" actId="700"/>
          <ac:spMkLst>
            <pc:docMk/>
            <pc:sldMk cId="3965996422" sldId="329"/>
            <ac:spMk id="2" creationId="{BA00A556-7CAF-4022-9E02-3F2245E123CE}"/>
          </ac:spMkLst>
        </pc:spChg>
        <pc:spChg chg="mod ord">
          <ac:chgData name="Leona Chase" userId="dc182fd63e1bf869" providerId="LiveId" clId="{D721A888-AC31-48D6-BF17-BF29F9634E0F}" dt="2023-11-12T19:13:05.303" v="4098" actId="1076"/>
          <ac:spMkLst>
            <pc:docMk/>
            <pc:sldMk cId="3965996422" sldId="329"/>
            <ac:spMk id="3" creationId="{5D2AA608-676F-B0D7-B5A0-1AE587E1F9BE}"/>
          </ac:spMkLst>
        </pc:spChg>
        <pc:spChg chg="del mod ord">
          <ac:chgData name="Leona Chase" userId="dc182fd63e1bf869" providerId="LiveId" clId="{D721A888-AC31-48D6-BF17-BF29F9634E0F}" dt="2023-11-11T06:28:08.755" v="1434" actId="700"/>
          <ac:spMkLst>
            <pc:docMk/>
            <pc:sldMk cId="3965996422" sldId="329"/>
            <ac:spMk id="4" creationId="{659028D8-1376-A436-5F98-8876D41A6923}"/>
          </ac:spMkLst>
        </pc:spChg>
        <pc:spChg chg="add mod ord">
          <ac:chgData name="Leona Chase" userId="dc182fd63e1bf869" providerId="LiveId" clId="{D721A888-AC31-48D6-BF17-BF29F9634E0F}" dt="2023-11-12T19:13:10.302" v="4099" actId="14100"/>
          <ac:spMkLst>
            <pc:docMk/>
            <pc:sldMk cId="3965996422" sldId="329"/>
            <ac:spMk id="5" creationId="{B1A4C236-2E86-5EED-35BC-3761428A75AC}"/>
          </ac:spMkLst>
        </pc:spChg>
        <pc:spChg chg="add del mod ord">
          <ac:chgData name="Leona Chase" userId="dc182fd63e1bf869" providerId="LiveId" clId="{D721A888-AC31-48D6-BF17-BF29F9634E0F}" dt="2023-11-12T06:23:08.960" v="1842"/>
          <ac:spMkLst>
            <pc:docMk/>
            <pc:sldMk cId="3965996422" sldId="329"/>
            <ac:spMk id="6" creationId="{259615F3-79B3-DB14-A132-76BCDE29983C}"/>
          </ac:spMkLst>
        </pc:spChg>
        <pc:picChg chg="add del mod ord">
          <ac:chgData name="Leona Chase" userId="dc182fd63e1bf869" providerId="LiveId" clId="{D721A888-AC31-48D6-BF17-BF29F9634E0F}" dt="2023-11-12T06:25:42.202" v="2041" actId="21"/>
          <ac:picMkLst>
            <pc:docMk/>
            <pc:sldMk cId="3965996422" sldId="329"/>
            <ac:picMk id="1026" creationId="{AEE458D0-971E-08F5-6836-3952E3D95D87}"/>
          </ac:picMkLst>
        </pc:picChg>
        <pc:picChg chg="add del mod">
          <ac:chgData name="Leona Chase" userId="dc182fd63e1bf869" providerId="LiveId" clId="{D721A888-AC31-48D6-BF17-BF29F9634E0F}" dt="2023-11-12T06:26:05.271" v="2054"/>
          <ac:picMkLst>
            <pc:docMk/>
            <pc:sldMk cId="3965996422" sldId="329"/>
            <ac:picMk id="1028" creationId="{F7F04EE6-B29F-32DD-8F3D-AE47FC6347B2}"/>
          </ac:picMkLst>
        </pc:picChg>
        <pc:picChg chg="add mod">
          <ac:chgData name="Leona Chase" userId="dc182fd63e1bf869" providerId="LiveId" clId="{D721A888-AC31-48D6-BF17-BF29F9634E0F}" dt="2023-11-12T19:11:42.430" v="4071" actId="1076"/>
          <ac:picMkLst>
            <pc:docMk/>
            <pc:sldMk cId="3965996422" sldId="329"/>
            <ac:picMk id="1030" creationId="{A637BB98-6A84-E379-0C75-E0643B189644}"/>
          </ac:picMkLst>
        </pc:picChg>
      </pc:sldChg>
      <pc:sldChg chg="addSp delSp modSp mod modClrScheme chgLayout">
        <pc:chgData name="Leona Chase" userId="dc182fd63e1bf869" providerId="LiveId" clId="{D721A888-AC31-48D6-BF17-BF29F9634E0F}" dt="2023-11-12T07:02:29.858" v="3918" actId="20577"/>
        <pc:sldMkLst>
          <pc:docMk/>
          <pc:sldMk cId="1384771203" sldId="330"/>
        </pc:sldMkLst>
        <pc:spChg chg="del mod ord">
          <ac:chgData name="Leona Chase" userId="dc182fd63e1bf869" providerId="LiveId" clId="{D721A888-AC31-48D6-BF17-BF29F9634E0F}" dt="2023-11-11T06:28:11.229" v="1435" actId="700"/>
          <ac:spMkLst>
            <pc:docMk/>
            <pc:sldMk cId="1384771203" sldId="330"/>
            <ac:spMk id="2" creationId="{B8945903-963B-CDF9-BD74-6564B083DC45}"/>
          </ac:spMkLst>
        </pc:spChg>
        <pc:spChg chg="mod ord">
          <ac:chgData name="Leona Chase" userId="dc182fd63e1bf869" providerId="LiveId" clId="{D721A888-AC31-48D6-BF17-BF29F9634E0F}" dt="2023-11-12T06:31:23.798" v="2593" actId="14100"/>
          <ac:spMkLst>
            <pc:docMk/>
            <pc:sldMk cId="1384771203" sldId="330"/>
            <ac:spMk id="3" creationId="{41D58025-4AD1-28A0-5947-B76350512FE5}"/>
          </ac:spMkLst>
        </pc:spChg>
        <pc:spChg chg="del mod ord">
          <ac:chgData name="Leona Chase" userId="dc182fd63e1bf869" providerId="LiveId" clId="{D721A888-AC31-48D6-BF17-BF29F9634E0F}" dt="2023-11-11T06:28:11.229" v="1435" actId="700"/>
          <ac:spMkLst>
            <pc:docMk/>
            <pc:sldMk cId="1384771203" sldId="330"/>
            <ac:spMk id="4" creationId="{EF21CFE2-EC4A-9E1E-68E3-99677455A631}"/>
          </ac:spMkLst>
        </pc:spChg>
        <pc:spChg chg="add mod ord">
          <ac:chgData name="Leona Chase" userId="dc182fd63e1bf869" providerId="LiveId" clId="{D721A888-AC31-48D6-BF17-BF29F9634E0F}" dt="2023-11-12T07:02:29.858" v="3918" actId="20577"/>
          <ac:spMkLst>
            <pc:docMk/>
            <pc:sldMk cId="1384771203" sldId="330"/>
            <ac:spMk id="5" creationId="{42FA17AB-B916-B7BB-67AB-9F7316A87834}"/>
          </ac:spMkLst>
        </pc:spChg>
        <pc:spChg chg="add del mod ord">
          <ac:chgData name="Leona Chase" userId="dc182fd63e1bf869" providerId="LiveId" clId="{D721A888-AC31-48D6-BF17-BF29F9634E0F}" dt="2023-11-12T06:30:31.642" v="2563" actId="21"/>
          <ac:spMkLst>
            <pc:docMk/>
            <pc:sldMk cId="1384771203" sldId="330"/>
            <ac:spMk id="6" creationId="{0044D108-97B1-EE6D-08BC-788DEDAF7718}"/>
          </ac:spMkLst>
        </pc:spChg>
      </pc:sldChg>
      <pc:sldChg chg="addSp delSp modSp mod modClrScheme chgLayout">
        <pc:chgData name="Leona Chase" userId="dc182fd63e1bf869" providerId="LiveId" clId="{D721A888-AC31-48D6-BF17-BF29F9634E0F}" dt="2023-11-12T07:09:09.547" v="3919" actId="15"/>
        <pc:sldMkLst>
          <pc:docMk/>
          <pc:sldMk cId="1838556908" sldId="331"/>
        </pc:sldMkLst>
        <pc:spChg chg="del mod">
          <ac:chgData name="Leona Chase" userId="dc182fd63e1bf869" providerId="LiveId" clId="{D721A888-AC31-48D6-BF17-BF29F9634E0F}" dt="2023-11-09T19:56:51.322" v="62" actId="21"/>
          <ac:spMkLst>
            <pc:docMk/>
            <pc:sldMk cId="1838556908" sldId="331"/>
            <ac:spMk id="2" creationId="{2A11D8FB-E875-6992-5A5C-0CDFFC349533}"/>
          </ac:spMkLst>
        </pc:spChg>
        <pc:spChg chg="add del mod ord">
          <ac:chgData name="Leona Chase" userId="dc182fd63e1bf869" providerId="LiveId" clId="{D721A888-AC31-48D6-BF17-BF29F9634E0F}" dt="2023-11-12T06:35:47.936" v="2673" actId="21"/>
          <ac:spMkLst>
            <pc:docMk/>
            <pc:sldMk cId="1838556908" sldId="331"/>
            <ac:spMk id="2" creationId="{BF6E5066-F22A-D8AE-D90A-0299D09BED3F}"/>
          </ac:spMkLst>
        </pc:spChg>
        <pc:spChg chg="mod ord">
          <ac:chgData name="Leona Chase" userId="dc182fd63e1bf869" providerId="LiveId" clId="{D721A888-AC31-48D6-BF17-BF29F9634E0F}" dt="2023-11-12T06:35:54.256" v="2675" actId="1076"/>
          <ac:spMkLst>
            <pc:docMk/>
            <pc:sldMk cId="1838556908" sldId="331"/>
            <ac:spMk id="3" creationId="{F24EEAC8-C1CB-A2EB-AAB6-6D5DCDE83D50}"/>
          </ac:spMkLst>
        </pc:spChg>
        <pc:spChg chg="mod ord">
          <ac:chgData name="Leona Chase" userId="dc182fd63e1bf869" providerId="LiveId" clId="{D721A888-AC31-48D6-BF17-BF29F9634E0F}" dt="2023-11-12T07:09:09.547" v="3919" actId="15"/>
          <ac:spMkLst>
            <pc:docMk/>
            <pc:sldMk cId="1838556908" sldId="331"/>
            <ac:spMk id="4" creationId="{B6C2F4DA-F947-D2F8-5F64-14C1BCF17F50}"/>
          </ac:spMkLst>
        </pc:spChg>
      </pc:sldChg>
      <pc:sldChg chg="addSp delSp modSp new mod">
        <pc:chgData name="Leona Chase" userId="dc182fd63e1bf869" providerId="LiveId" clId="{D721A888-AC31-48D6-BF17-BF29F9634E0F}" dt="2023-11-11T06:45:44.866" v="1634" actId="1076"/>
        <pc:sldMkLst>
          <pc:docMk/>
          <pc:sldMk cId="1556980802" sldId="332"/>
        </pc:sldMkLst>
        <pc:spChg chg="del">
          <ac:chgData name="Leona Chase" userId="dc182fd63e1bf869" providerId="LiveId" clId="{D721A888-AC31-48D6-BF17-BF29F9634E0F}" dt="2023-11-11T06:36:31.107" v="1519" actId="478"/>
          <ac:spMkLst>
            <pc:docMk/>
            <pc:sldMk cId="1556980802" sldId="332"/>
            <ac:spMk id="2" creationId="{C30E8BC2-15A2-372E-AFA2-AFD4E7D6B6E4}"/>
          </ac:spMkLst>
        </pc:spChg>
        <pc:spChg chg="del">
          <ac:chgData name="Leona Chase" userId="dc182fd63e1bf869" providerId="LiveId" clId="{D721A888-AC31-48D6-BF17-BF29F9634E0F}" dt="2023-11-11T06:36:28.149" v="1518"/>
          <ac:spMkLst>
            <pc:docMk/>
            <pc:sldMk cId="1556980802" sldId="332"/>
            <ac:spMk id="3" creationId="{C8363762-B32D-198E-AFF2-8B4B769EB2D0}"/>
          </ac:spMkLst>
        </pc:spChg>
        <pc:spChg chg="del">
          <ac:chgData name="Leona Chase" userId="dc182fd63e1bf869" providerId="LiveId" clId="{D721A888-AC31-48D6-BF17-BF29F9634E0F}" dt="2023-11-11T06:36:34.625" v="1520" actId="478"/>
          <ac:spMkLst>
            <pc:docMk/>
            <pc:sldMk cId="1556980802" sldId="332"/>
            <ac:spMk id="4" creationId="{DFF2B821-F175-D1B0-3481-CC38F36F5A4A}"/>
          </ac:spMkLst>
        </pc:spChg>
        <pc:picChg chg="add del mod">
          <ac:chgData name="Leona Chase" userId="dc182fd63e1bf869" providerId="LiveId" clId="{D721A888-AC31-48D6-BF17-BF29F9634E0F}" dt="2023-11-11T06:37:06.004" v="1530"/>
          <ac:picMkLst>
            <pc:docMk/>
            <pc:sldMk cId="1556980802" sldId="332"/>
            <ac:picMk id="5" creationId="{85F458D7-D976-0DAE-AA53-68FD7D881D22}"/>
          </ac:picMkLst>
        </pc:picChg>
        <pc:picChg chg="add del mod">
          <ac:chgData name="Leona Chase" userId="dc182fd63e1bf869" providerId="LiveId" clId="{D721A888-AC31-48D6-BF17-BF29F9634E0F}" dt="2023-11-11T06:45:25.347" v="1628" actId="478"/>
          <ac:picMkLst>
            <pc:docMk/>
            <pc:sldMk cId="1556980802" sldId="332"/>
            <ac:picMk id="6" creationId="{F825E1EF-E00D-8492-6C2F-BE5AB1D4D928}"/>
          </ac:picMkLst>
        </pc:picChg>
        <pc:picChg chg="add mod">
          <ac:chgData name="Leona Chase" userId="dc182fd63e1bf869" providerId="LiveId" clId="{D721A888-AC31-48D6-BF17-BF29F9634E0F}" dt="2023-11-11T06:45:44.866" v="1634" actId="1076"/>
          <ac:picMkLst>
            <pc:docMk/>
            <pc:sldMk cId="1556980802" sldId="332"/>
            <ac:picMk id="2050" creationId="{33ED07F2-4207-8291-FFF1-99404EC51171}"/>
          </ac:picMkLst>
        </pc:picChg>
        <pc:picChg chg="add del">
          <ac:chgData name="Leona Chase" userId="dc182fd63e1bf869" providerId="LiveId" clId="{D721A888-AC31-48D6-BF17-BF29F9634E0F}" dt="2023-11-11T06:45:25.347" v="1628" actId="478"/>
          <ac:picMkLst>
            <pc:docMk/>
            <pc:sldMk cId="1556980802" sldId="332"/>
            <ac:picMk id="2052" creationId="{21D71DBD-3321-865C-1DEF-D912A6EE374E}"/>
          </ac:picMkLst>
        </pc:picChg>
        <pc:picChg chg="add mod">
          <ac:chgData name="Leona Chase" userId="dc182fd63e1bf869" providerId="LiveId" clId="{D721A888-AC31-48D6-BF17-BF29F9634E0F}" dt="2023-11-11T06:45:41.812" v="1633" actId="1076"/>
          <ac:picMkLst>
            <pc:docMk/>
            <pc:sldMk cId="1556980802" sldId="332"/>
            <ac:picMk id="2054" creationId="{EB4F6DC9-1E4F-4C42-C3C5-3A369EF5B913}"/>
          </ac:picMkLst>
        </pc:picChg>
      </pc:sldChg>
      <pc:sldChg chg="addSp delSp modSp new mod modNotesTx">
        <pc:chgData name="Leona Chase" userId="dc182fd63e1bf869" providerId="LiveId" clId="{D721A888-AC31-48D6-BF17-BF29F9634E0F}" dt="2023-11-12T06:43:42.383" v="2920"/>
        <pc:sldMkLst>
          <pc:docMk/>
          <pc:sldMk cId="738481961" sldId="333"/>
        </pc:sldMkLst>
        <pc:spChg chg="mod">
          <ac:chgData name="Leona Chase" userId="dc182fd63e1bf869" providerId="LiveId" clId="{D721A888-AC31-48D6-BF17-BF29F9634E0F}" dt="2023-11-12T06:34:48.664" v="2665" actId="1076"/>
          <ac:spMkLst>
            <pc:docMk/>
            <pc:sldMk cId="738481961" sldId="333"/>
            <ac:spMk id="2" creationId="{C0A590A2-6978-0B3A-F3B3-91C5CC39021B}"/>
          </ac:spMkLst>
        </pc:spChg>
        <pc:spChg chg="del">
          <ac:chgData name="Leona Chase" userId="dc182fd63e1bf869" providerId="LiveId" clId="{D721A888-AC31-48D6-BF17-BF29F9634E0F}" dt="2023-11-12T06:32:05.808" v="2626"/>
          <ac:spMkLst>
            <pc:docMk/>
            <pc:sldMk cId="738481961" sldId="333"/>
            <ac:spMk id="3" creationId="{99D68839-78EA-9441-662B-139DB752D352}"/>
          </ac:spMkLst>
        </pc:spChg>
        <pc:spChg chg="del">
          <ac:chgData name="Leona Chase" userId="dc182fd63e1bf869" providerId="LiveId" clId="{D721A888-AC31-48D6-BF17-BF29F9634E0F}" dt="2023-11-12T06:32:14.197" v="2629" actId="21"/>
          <ac:spMkLst>
            <pc:docMk/>
            <pc:sldMk cId="738481961" sldId="333"/>
            <ac:spMk id="4" creationId="{8E5BB7FB-7B40-E93A-F302-DD83B478B7CE}"/>
          </ac:spMkLst>
        </pc:spChg>
        <pc:picChg chg="add mod">
          <ac:chgData name="Leona Chase" userId="dc182fd63e1bf869" providerId="LiveId" clId="{D721A888-AC31-48D6-BF17-BF29F9634E0F}" dt="2023-11-12T06:34:46.125" v="2664" actId="1076"/>
          <ac:picMkLst>
            <pc:docMk/>
            <pc:sldMk cId="738481961" sldId="333"/>
            <ac:picMk id="2050" creationId="{7BBD0BFC-4FCD-B72E-53FE-99A06F65B7AD}"/>
          </ac:picMkLst>
        </pc:picChg>
        <pc:picChg chg="add mod">
          <ac:chgData name="Leona Chase" userId="dc182fd63e1bf869" providerId="LiveId" clId="{D721A888-AC31-48D6-BF17-BF29F9634E0F}" dt="2023-11-12T06:35:11.414" v="2667" actId="14100"/>
          <ac:picMkLst>
            <pc:docMk/>
            <pc:sldMk cId="738481961" sldId="333"/>
            <ac:picMk id="2052" creationId="{04BD19D8-E58F-2B95-3D4B-0E3B435314F8}"/>
          </ac:picMkLst>
        </pc:picChg>
        <pc:picChg chg="add mod">
          <ac:chgData name="Leona Chase" userId="dc182fd63e1bf869" providerId="LiveId" clId="{D721A888-AC31-48D6-BF17-BF29F9634E0F}" dt="2023-11-12T06:34:42.499" v="2663" actId="1076"/>
          <ac:picMkLst>
            <pc:docMk/>
            <pc:sldMk cId="738481961" sldId="333"/>
            <ac:picMk id="2054" creationId="{34789C2D-CA49-134B-3B76-CC2DB742B460}"/>
          </ac:picMkLst>
        </pc:picChg>
        <pc:picChg chg="add mod">
          <ac:chgData name="Leona Chase" userId="dc182fd63e1bf869" providerId="LiveId" clId="{D721A888-AC31-48D6-BF17-BF29F9634E0F}" dt="2023-11-12T06:35:23.563" v="2669" actId="14100"/>
          <ac:picMkLst>
            <pc:docMk/>
            <pc:sldMk cId="738481961" sldId="333"/>
            <ac:picMk id="2056" creationId="{F9E410C6-A896-6319-3B38-5104CAF35873}"/>
          </ac:picMkLst>
        </pc:picChg>
      </pc:sldChg>
      <pc:sldChg chg="delSp modSp new mod ord">
        <pc:chgData name="Leona Chase" userId="dc182fd63e1bf869" providerId="LiveId" clId="{D721A888-AC31-48D6-BF17-BF29F9634E0F}" dt="2023-11-12T06:45:45.420" v="3084" actId="27636"/>
        <pc:sldMkLst>
          <pc:docMk/>
          <pc:sldMk cId="3996045278" sldId="334"/>
        </pc:sldMkLst>
        <pc:spChg chg="mod">
          <ac:chgData name="Leona Chase" userId="dc182fd63e1bf869" providerId="LiveId" clId="{D721A888-AC31-48D6-BF17-BF29F9634E0F}" dt="2023-11-12T06:42:08.746" v="2892" actId="14100"/>
          <ac:spMkLst>
            <pc:docMk/>
            <pc:sldMk cId="3996045278" sldId="334"/>
            <ac:spMk id="2" creationId="{C9A60105-1269-9BC3-DC3F-0F4DE7D2E9B4}"/>
          </ac:spMkLst>
        </pc:spChg>
        <pc:spChg chg="mod">
          <ac:chgData name="Leona Chase" userId="dc182fd63e1bf869" providerId="LiveId" clId="{D721A888-AC31-48D6-BF17-BF29F9634E0F}" dt="2023-11-12T06:45:45.420" v="3084" actId="27636"/>
          <ac:spMkLst>
            <pc:docMk/>
            <pc:sldMk cId="3996045278" sldId="334"/>
            <ac:spMk id="3" creationId="{CA8D4E6B-32D5-3206-F2ED-926CF4C2A743}"/>
          </ac:spMkLst>
        </pc:spChg>
        <pc:spChg chg="del">
          <ac:chgData name="Leona Chase" userId="dc182fd63e1bf869" providerId="LiveId" clId="{D721A888-AC31-48D6-BF17-BF29F9634E0F}" dt="2023-11-12T06:41:19.196" v="2884" actId="21"/>
          <ac:spMkLst>
            <pc:docMk/>
            <pc:sldMk cId="3996045278" sldId="334"/>
            <ac:spMk id="4" creationId="{CCB30900-BC4D-F88C-E065-054C269B9E04}"/>
          </ac:spMkLst>
        </pc:spChg>
      </pc:sldChg>
      <pc:sldChg chg="addSp delSp modSp new mod">
        <pc:chgData name="Leona Chase" userId="dc182fd63e1bf869" providerId="LiveId" clId="{D721A888-AC31-48D6-BF17-BF29F9634E0F}" dt="2023-11-12T07:01:07.132" v="3881" actId="1076"/>
        <pc:sldMkLst>
          <pc:docMk/>
          <pc:sldMk cId="1794449288" sldId="335"/>
        </pc:sldMkLst>
        <pc:spChg chg="mod">
          <ac:chgData name="Leona Chase" userId="dc182fd63e1bf869" providerId="LiveId" clId="{D721A888-AC31-48D6-BF17-BF29F9634E0F}" dt="2023-11-12T06:55:16.729" v="3667" actId="1076"/>
          <ac:spMkLst>
            <pc:docMk/>
            <pc:sldMk cId="1794449288" sldId="335"/>
            <ac:spMk id="2" creationId="{9CC137DC-81B6-1F08-DDBF-51C50DE68E52}"/>
          </ac:spMkLst>
        </pc:spChg>
        <pc:spChg chg="mod">
          <ac:chgData name="Leona Chase" userId="dc182fd63e1bf869" providerId="LiveId" clId="{D721A888-AC31-48D6-BF17-BF29F9634E0F}" dt="2023-11-12T06:55:21.740" v="3669" actId="6549"/>
          <ac:spMkLst>
            <pc:docMk/>
            <pc:sldMk cId="1794449288" sldId="335"/>
            <ac:spMk id="3" creationId="{061AADF4-CBF3-232F-9575-1AF36F511227}"/>
          </ac:spMkLst>
        </pc:spChg>
        <pc:spChg chg="del">
          <ac:chgData name="Leona Chase" userId="dc182fd63e1bf869" providerId="LiveId" clId="{D721A888-AC31-48D6-BF17-BF29F9634E0F}" dt="2023-11-12T06:47:05.700" v="3100" actId="21"/>
          <ac:spMkLst>
            <pc:docMk/>
            <pc:sldMk cId="1794449288" sldId="335"/>
            <ac:spMk id="4" creationId="{0B9AACF6-C881-F4BC-9691-CEBDD58677D1}"/>
          </ac:spMkLst>
        </pc:spChg>
        <pc:spChg chg="add mod">
          <ac:chgData name="Leona Chase" userId="dc182fd63e1bf869" providerId="LiveId" clId="{D721A888-AC31-48D6-BF17-BF29F9634E0F}" dt="2023-11-12T06:57:40.068" v="3827" actId="1076"/>
          <ac:spMkLst>
            <pc:docMk/>
            <pc:sldMk cId="1794449288" sldId="335"/>
            <ac:spMk id="5" creationId="{2D0A45EA-185E-9D4F-34E9-335E389807F0}"/>
          </ac:spMkLst>
        </pc:spChg>
        <pc:picChg chg="add mod">
          <ac:chgData name="Leona Chase" userId="dc182fd63e1bf869" providerId="LiveId" clId="{D721A888-AC31-48D6-BF17-BF29F9634E0F}" dt="2023-11-12T07:01:07.132" v="3881" actId="1076"/>
          <ac:picMkLst>
            <pc:docMk/>
            <pc:sldMk cId="1794449288" sldId="335"/>
            <ac:picMk id="3074" creationId="{DCEF6EDB-3145-E13B-FFEF-83A15A53EA16}"/>
          </ac:picMkLst>
        </pc:picChg>
        <pc:picChg chg="add mod">
          <ac:chgData name="Leona Chase" userId="dc182fd63e1bf869" providerId="LiveId" clId="{D721A888-AC31-48D6-BF17-BF29F9634E0F}" dt="2023-11-12T06:55:30.099" v="3672" actId="1076"/>
          <ac:picMkLst>
            <pc:docMk/>
            <pc:sldMk cId="1794449288" sldId="335"/>
            <ac:picMk id="3076" creationId="{36B3809B-E525-181D-8C42-0DB3E9B73A7D}"/>
          </ac:picMkLst>
        </pc:picChg>
        <pc:picChg chg="add mod">
          <ac:chgData name="Leona Chase" userId="dc182fd63e1bf869" providerId="LiveId" clId="{D721A888-AC31-48D6-BF17-BF29F9634E0F}" dt="2023-11-12T06:56:48.201" v="3684" actId="1076"/>
          <ac:picMkLst>
            <pc:docMk/>
            <pc:sldMk cId="1794449288" sldId="335"/>
            <ac:picMk id="3078" creationId="{C4937811-92F4-7CE3-B820-D8943FA8321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11/12/2023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11/12/2023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1</a:t>
            </a:fld>
            <a:endParaRPr lang="en-US"/>
          </a:p>
        </p:txBody>
      </p:sp>
    </p:spTree>
    <p:extLst>
      <p:ext uri="{BB962C8B-B14F-4D97-AF65-F5344CB8AC3E}">
        <p14:creationId xmlns:p14="http://schemas.microsoft.com/office/powerpoint/2010/main" val="1795081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Today we will be presenting our findings for Phase 2, starting with a quick description of the project, followed by a summary of our EDA, an overview of our pipelines, and our results. </a:t>
            </a:r>
          </a:p>
          <a:p>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2</a:t>
            </a:fld>
            <a:endParaRPr lang="en-US"/>
          </a:p>
        </p:txBody>
      </p:sp>
    </p:spTree>
    <p:extLst>
      <p:ext uri="{BB962C8B-B14F-4D97-AF65-F5344CB8AC3E}">
        <p14:creationId xmlns:p14="http://schemas.microsoft.com/office/powerpoint/2010/main" val="1165353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Home Credit is a company focused on getting financial services to underserved customers by providing positive borrowing experiences.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Our goal is to successfully predict whether a client will repay a loan or not.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feel this project has significance past prediction. Findings could contribute expertise to the field of credit risk assessment and we might say that the ultimate objective is to enhance financial inclusion, providing positive loan experiences to more people. </a:t>
            </a:r>
          </a:p>
          <a:p>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3</a:t>
            </a:fld>
            <a:endParaRPr lang="en-US"/>
          </a:p>
        </p:txBody>
      </p:sp>
    </p:spTree>
    <p:extLst>
      <p:ext uri="{BB962C8B-B14F-4D97-AF65-F5344CB8AC3E}">
        <p14:creationId xmlns:p14="http://schemas.microsoft.com/office/powerpoint/2010/main" val="823531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5</a:t>
            </a:fld>
            <a:endParaRPr lang="en-US"/>
          </a:p>
        </p:txBody>
      </p:sp>
    </p:spTree>
    <p:extLst>
      <p:ext uri="{BB962C8B-B14F-4D97-AF65-F5344CB8AC3E}">
        <p14:creationId xmlns:p14="http://schemas.microsoft.com/office/powerpoint/2010/main" val="2548166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7</a:t>
            </a:fld>
            <a:endParaRPr lang="en-US"/>
          </a:p>
        </p:txBody>
      </p:sp>
    </p:spTree>
    <p:extLst>
      <p:ext uri="{BB962C8B-B14F-4D97-AF65-F5344CB8AC3E}">
        <p14:creationId xmlns:p14="http://schemas.microsoft.com/office/powerpoint/2010/main" val="3339200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Helvetica Neue"/>
              </a:rPr>
              <a:t>W</a:t>
            </a:r>
            <a:r>
              <a:rPr lang="en-US" b="0" i="0" dirty="0">
                <a:solidFill>
                  <a:srgbClr val="000000"/>
                </a:solidFill>
                <a:effectLst/>
                <a:latin typeface="Helvetica Neue"/>
              </a:rPr>
              <a:t>e built several baseline models that were evaluated by the performance metrics: accuracy score, F1 score, and AUROC. All four of our models showed promising accuracy scores and our logistic regression models all performed comparably despite varying degrees of feature engineering. By all three metrics, the Random Forest model performed better on the training set than both the validation and test sets. This tells us we may have a problem with overfitting during training.</a:t>
            </a:r>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9</a:t>
            </a:fld>
            <a:endParaRPr lang="en-US"/>
          </a:p>
        </p:txBody>
      </p:sp>
    </p:spTree>
    <p:extLst>
      <p:ext uri="{BB962C8B-B14F-4D97-AF65-F5344CB8AC3E}">
        <p14:creationId xmlns:p14="http://schemas.microsoft.com/office/powerpoint/2010/main" val="37996650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502904" y="3688697"/>
            <a:ext cx="7942596" cy="1485992"/>
          </a:xfrm>
        </p:spPr>
        <p:txBody>
          <a:bodyPr anchor="ctr">
            <a:normAutofit/>
          </a:bodyPr>
          <a:lstStyle>
            <a:lvl1pPr>
              <a:lnSpc>
                <a:spcPct val="90000"/>
              </a:lnSpc>
              <a:defRPr sz="44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6279762"/>
            <a:ext cx="7734222" cy="370205"/>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ALUMNI ASSOCIATION</a:t>
            </a:r>
          </a:p>
        </p:txBody>
      </p:sp>
      <p:sp>
        <p:nvSpPr>
          <p:cNvPr id="9" name="Text Placeholder 19"/>
          <p:cNvSpPr>
            <a:spLocks noGrp="1"/>
          </p:cNvSpPr>
          <p:nvPr>
            <p:ph type="body" sz="quarter" idx="11" hasCustomPrompt="1"/>
          </p:nvPr>
        </p:nvSpPr>
        <p:spPr>
          <a:xfrm>
            <a:off x="530694" y="3301283"/>
            <a:ext cx="7914806" cy="336549"/>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grpSp>
        <p:nvGrpSpPr>
          <p:cNvPr id="13" name="Group 12"/>
          <p:cNvGrpSpPr/>
          <p:nvPr userDrawn="1"/>
        </p:nvGrpSpPr>
        <p:grpSpPr>
          <a:xfrm>
            <a:off x="621014" y="-72571"/>
            <a:ext cx="950609" cy="2766507"/>
            <a:chOff x="633305" y="-72571"/>
            <a:chExt cx="950609" cy="2766507"/>
          </a:xfrm>
        </p:grpSpPr>
        <p:sp>
          <p:nvSpPr>
            <p:cNvPr id="6" name="Rectangle 5"/>
            <p:cNvSpPr/>
            <p:nvPr userDrawn="1"/>
          </p:nvSpPr>
          <p:spPr>
            <a:xfrm>
              <a:off x="633305" y="-72571"/>
              <a:ext cx="950609" cy="276650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trident.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009" y="1730375"/>
              <a:ext cx="634481" cy="800730"/>
            </a:xfrm>
            <a:prstGeom prst="rect">
              <a:avLst/>
            </a:prstGeom>
          </p:spPr>
        </p:pic>
      </p:grpSp>
    </p:spTree>
    <p:extLst>
      <p:ext uri="{BB962C8B-B14F-4D97-AF65-F5344CB8AC3E}">
        <p14:creationId xmlns:p14="http://schemas.microsoft.com/office/powerpoint/2010/main" val="125665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3187345"/>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3187345"/>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3187345"/>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3180626"/>
            <a:ext cx="6802482" cy="494412"/>
          </a:xfrm>
        </p:spPr>
        <p:txBody>
          <a:bodyPr anchor="ctr">
            <a:noAutofit/>
          </a:bodyPr>
          <a:lstStyle>
            <a:lvl1pPr>
              <a:defRPr sz="44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710382"/>
            <a:ext cx="3700462" cy="336549"/>
          </a:xfrm>
        </p:spPr>
        <p:txBody>
          <a:bodyPr anchor="ctr">
            <a:noAutofit/>
          </a:bodyPr>
          <a:lstStyle>
            <a:lvl1pPr marL="0" indent="0">
              <a:buNone/>
              <a:defRPr sz="16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0" y="2602322"/>
            <a:ext cx="148614" cy="119924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0027" y="1012095"/>
            <a:ext cx="8004391" cy="638906"/>
          </a:xfrm>
        </p:spPr>
        <p:txBody>
          <a:bodyPr>
            <a:normAutofit/>
          </a:bodyPr>
          <a:lstStyle>
            <a:lvl1pPr>
              <a:defRPr sz="3200" b="1" i="0" cap="none" spc="0">
                <a:solidFill>
                  <a:srgbClr val="404041"/>
                </a:solidFill>
                <a:latin typeface="Arial"/>
                <a:cs typeface="Arial"/>
              </a:defRPr>
            </a:lvl1pPr>
          </a:lstStyle>
          <a:p>
            <a:r>
              <a:rPr lang="en-US" dirty="0"/>
              <a:t>Click to edit master title style</a:t>
            </a:r>
          </a:p>
        </p:txBody>
      </p:sp>
      <p:sp>
        <p:nvSpPr>
          <p:cNvPr id="5" name="Rectangle 4"/>
          <p:cNvSpPr/>
          <p:nvPr userDrawn="1"/>
        </p:nvSpPr>
        <p:spPr>
          <a:xfrm>
            <a:off x="0" y="1073417"/>
            <a:ext cx="82664"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9"/>
          <p:cNvSpPr>
            <a:spLocks noGrp="1"/>
          </p:cNvSpPr>
          <p:nvPr>
            <p:ph type="body" sz="quarter" idx="10" hasCustomPrompt="1"/>
          </p:nvPr>
        </p:nvSpPr>
        <p:spPr>
          <a:xfrm>
            <a:off x="5190706" y="237250"/>
            <a:ext cx="3700462" cy="336549"/>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4" name="TextBox 3"/>
          <p:cNvSpPr txBox="1"/>
          <p:nvPr userDrawn="1"/>
        </p:nvSpPr>
        <p:spPr>
          <a:xfrm>
            <a:off x="3556000" y="4721412"/>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518824" y="1976198"/>
            <a:ext cx="8015594" cy="4119802"/>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grpSp>
        <p:nvGrpSpPr>
          <p:cNvPr id="23" name="Group 22"/>
          <p:cNvGrpSpPr/>
          <p:nvPr userDrawn="1"/>
        </p:nvGrpSpPr>
        <p:grpSpPr>
          <a:xfrm>
            <a:off x="-30788" y="6336171"/>
            <a:ext cx="9228667" cy="528963"/>
            <a:chOff x="-30788" y="4661517"/>
            <a:chExt cx="9228667" cy="528963"/>
          </a:xfrm>
        </p:grpSpPr>
        <p:sp>
          <p:nvSpPr>
            <p:cNvPr id="24" name="Rectangle 2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7" name="TextBox 26"/>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ALUMNI</a:t>
              </a:r>
              <a:r>
                <a:rPr lang="en-US" sz="900" baseline="0" dirty="0">
                  <a:solidFill>
                    <a:srgbClr val="FFFFFF"/>
                  </a:solidFill>
                </a:rPr>
                <a:t> ASSOCIATION</a:t>
              </a:r>
              <a:endParaRPr lang="en-US" sz="900" dirty="0">
                <a:solidFill>
                  <a:srgbClr val="FFFFFF"/>
                </a:solidFill>
              </a:endParaRP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5304" y="619181"/>
            <a:ext cx="4560579" cy="1039091"/>
          </a:xfrm>
          <a:prstGeom prst="rect">
            <a:avLst/>
          </a:prstGeom>
        </p:spPr>
        <p:txBody>
          <a:bodyPr vert="horz" lIns="91440" tIns="45720" rIns="91440" bIns="45720" rtlCol="0" anchor="ctr">
            <a:noAutofit/>
          </a:bodyPr>
          <a:lstStyle>
            <a:lvl1pPr>
              <a:defRPr sz="3200" b="1" i="0" spc="0">
                <a:solidFill>
                  <a:srgbClr val="40404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25304" y="1922839"/>
            <a:ext cx="4560579" cy="4169990"/>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9" y="0"/>
            <a:ext cx="3570941" cy="6858000"/>
          </a:xfrm>
        </p:spPr>
        <p:txBody>
          <a:bodyPr/>
          <a:lstStyle/>
          <a:p>
            <a:r>
              <a:rPr lang="en-US"/>
              <a:t>Click icon to add picture</a:t>
            </a:r>
            <a:endParaRPr lang="en-US" dirty="0"/>
          </a:p>
        </p:txBody>
      </p:sp>
      <p:sp>
        <p:nvSpPr>
          <p:cNvPr id="17" name="Rectangle 16"/>
          <p:cNvSpPr/>
          <p:nvPr userDrawn="1"/>
        </p:nvSpPr>
        <p:spPr>
          <a:xfrm>
            <a:off x="0" y="649066"/>
            <a:ext cx="82664"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6336171"/>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6401517"/>
            <a:ext cx="258207" cy="327725"/>
          </a:xfrm>
          <a:prstGeom prst="rect">
            <a:avLst/>
          </a:prstGeom>
        </p:spPr>
      </p:pic>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22" name="Group 21"/>
          <p:cNvGrpSpPr/>
          <p:nvPr userDrawn="1"/>
        </p:nvGrpSpPr>
        <p:grpSpPr>
          <a:xfrm>
            <a:off x="-30788" y="6336171"/>
            <a:ext cx="9228667" cy="528963"/>
            <a:chOff x="-30788" y="4661517"/>
            <a:chExt cx="9228667" cy="528963"/>
          </a:xfrm>
        </p:grpSpPr>
        <p:sp>
          <p:nvSpPr>
            <p:cNvPr id="24" name="Rectangle 2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7" name="TextBox 26"/>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ALUMNI ASSOCIATION</a:t>
              </a:r>
            </a:p>
          </p:txBody>
        </p:sp>
      </p:grpSp>
      <p:sp>
        <p:nvSpPr>
          <p:cNvPr id="28" name="Title 1"/>
          <p:cNvSpPr>
            <a:spLocks noGrp="1"/>
          </p:cNvSpPr>
          <p:nvPr>
            <p:ph type="ctrTitle" hasCustomPrompt="1"/>
          </p:nvPr>
        </p:nvSpPr>
        <p:spPr>
          <a:xfrm>
            <a:off x="530027" y="1012095"/>
            <a:ext cx="8004391" cy="638906"/>
          </a:xfrm>
        </p:spPr>
        <p:txBody>
          <a:bodyPr>
            <a:normAutofit/>
          </a:bodyPr>
          <a:lstStyle>
            <a:lvl1pPr>
              <a:defRPr sz="3200" b="1" i="0" cap="none" spc="0">
                <a:solidFill>
                  <a:schemeClr val="bg1"/>
                </a:solidFill>
                <a:latin typeface="Arial"/>
                <a:cs typeface="Arial"/>
              </a:defRPr>
            </a:lvl1pPr>
          </a:lstStyle>
          <a:p>
            <a:r>
              <a:rPr lang="en-US" dirty="0"/>
              <a:t>Click to edit master title style</a:t>
            </a:r>
          </a:p>
        </p:txBody>
      </p:sp>
      <p:sp>
        <p:nvSpPr>
          <p:cNvPr id="29" name="Rectangle 28"/>
          <p:cNvSpPr/>
          <p:nvPr userDrawn="1"/>
        </p:nvSpPr>
        <p:spPr>
          <a:xfrm>
            <a:off x="0" y="1073417"/>
            <a:ext cx="82664"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 Placeholder 2"/>
          <p:cNvSpPr>
            <a:spLocks noGrp="1"/>
          </p:cNvSpPr>
          <p:nvPr>
            <p:ph idx="1" hasCustomPrompt="1"/>
          </p:nvPr>
        </p:nvSpPr>
        <p:spPr>
          <a:xfrm>
            <a:off x="518824" y="1976198"/>
            <a:ext cx="8015594" cy="4119802"/>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FFFFFF"/>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sp>
        <p:nvSpPr>
          <p:cNvPr id="32" name="Text Placeholder 19"/>
          <p:cNvSpPr>
            <a:spLocks noGrp="1"/>
          </p:cNvSpPr>
          <p:nvPr>
            <p:ph type="body" sz="quarter" idx="10" hasCustomPrompt="1"/>
          </p:nvPr>
        </p:nvSpPr>
        <p:spPr>
          <a:xfrm>
            <a:off x="5190706" y="237250"/>
            <a:ext cx="3700462" cy="336549"/>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564910" y="0"/>
            <a:ext cx="3570941" cy="6858000"/>
          </a:xfrm>
        </p:spPr>
        <p:txBody>
          <a:bodyPr/>
          <a:lstStyle/>
          <a:p>
            <a:r>
              <a:rPr lang="en-US"/>
              <a:t>Click icon to add picture</a:t>
            </a:r>
            <a:endParaRPr lang="en-US" dirty="0"/>
          </a:p>
        </p:txBody>
      </p:sp>
      <p:sp>
        <p:nvSpPr>
          <p:cNvPr id="13" name="Rectangle 12"/>
          <p:cNvSpPr/>
          <p:nvPr userDrawn="1"/>
        </p:nvSpPr>
        <p:spPr>
          <a:xfrm>
            <a:off x="-1559" y="649066"/>
            <a:ext cx="82664"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35303" y="6336171"/>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6401517"/>
            <a:ext cx="258207" cy="327725"/>
          </a:xfrm>
          <a:prstGeom prst="rect">
            <a:avLst/>
          </a:prstGeom>
        </p:spPr>
      </p:pic>
      <p:sp>
        <p:nvSpPr>
          <p:cNvPr id="19" name="Title Placeholder 1"/>
          <p:cNvSpPr>
            <a:spLocks noGrp="1"/>
          </p:cNvSpPr>
          <p:nvPr>
            <p:ph type="title" hasCustomPrompt="1"/>
          </p:nvPr>
        </p:nvSpPr>
        <p:spPr>
          <a:xfrm>
            <a:off x="525304" y="619181"/>
            <a:ext cx="4560579" cy="1039091"/>
          </a:xfrm>
          <a:prstGeom prst="rect">
            <a:avLst/>
          </a:prstGeom>
        </p:spPr>
        <p:txBody>
          <a:bodyPr vert="horz" lIns="91440" tIns="45720" rIns="91440" bIns="45720" rtlCol="0" anchor="ctr">
            <a:noAutofit/>
          </a:bodyPr>
          <a:lstStyle>
            <a:lvl1pPr>
              <a:defRPr sz="3200" b="1" i="0" spc="0">
                <a:solidFill>
                  <a:srgbClr val="FFFFFF"/>
                </a:solidFill>
                <a:latin typeface="Arial"/>
                <a:cs typeface="Arial"/>
              </a:defRPr>
            </a:lvl1pPr>
          </a:lstStyle>
          <a:p>
            <a:r>
              <a:rPr lang="en-US" dirty="0"/>
              <a:t>Click to edit master title style</a:t>
            </a:r>
          </a:p>
        </p:txBody>
      </p:sp>
      <p:sp>
        <p:nvSpPr>
          <p:cNvPr id="20" name="Text Placeholder 2"/>
          <p:cNvSpPr>
            <a:spLocks noGrp="1"/>
          </p:cNvSpPr>
          <p:nvPr>
            <p:ph idx="1"/>
          </p:nvPr>
        </p:nvSpPr>
        <p:spPr>
          <a:xfrm>
            <a:off x="525304" y="1922839"/>
            <a:ext cx="4560579" cy="4169990"/>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FFFFFF"/>
                </a:solidFill>
                <a:latin typeface="Arial"/>
                <a:cs typeface="Arial"/>
              </a:defRPr>
            </a:lvl1pPr>
            <a:lvl2pPr marL="742950" indent="-285750">
              <a:lnSpc>
                <a:spcPct val="100000"/>
              </a:lnSpc>
              <a:buFont typeface="Arial"/>
              <a:buChar char="•"/>
              <a:defRPr sz="1800">
                <a:solidFill>
                  <a:srgbClr val="FFFFFF"/>
                </a:solidFill>
                <a:latin typeface="Arial"/>
                <a:cs typeface="Arial"/>
              </a:defRPr>
            </a:lvl2pPr>
            <a:lvl3pPr marL="1143000" indent="-228600">
              <a:lnSpc>
                <a:spcPct val="100000"/>
              </a:lnSpc>
              <a:buFont typeface="Arial"/>
              <a:buChar char="•"/>
              <a:defRPr sz="1800">
                <a:solidFill>
                  <a:srgbClr val="FFFFFF"/>
                </a:solidFill>
                <a:latin typeface="Arial"/>
                <a:cs typeface="Arial"/>
              </a:defRPr>
            </a:lvl3pPr>
            <a:lvl4pPr marL="1600200" indent="-228600">
              <a:lnSpc>
                <a:spcPct val="100000"/>
              </a:lnSpc>
              <a:buFont typeface="Arial"/>
              <a:buChar char="•"/>
              <a:defRPr sz="1800">
                <a:solidFill>
                  <a:srgbClr val="FFFFFF"/>
                </a:solidFill>
                <a:latin typeface="Arial"/>
                <a:cs typeface="Arial"/>
              </a:defRPr>
            </a:lvl4pPr>
            <a:lvl5pPr marL="2057400" indent="-228600">
              <a:lnSpc>
                <a:spcPct val="100000"/>
              </a:lnSpc>
              <a:buFont typeface="Arial"/>
              <a:buChar char="•"/>
              <a:defRPr sz="1800">
                <a:solidFill>
                  <a:srgbClr val="FFFFFF"/>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17" name="Group 16"/>
          <p:cNvGrpSpPr/>
          <p:nvPr userDrawn="1"/>
        </p:nvGrpSpPr>
        <p:grpSpPr>
          <a:xfrm>
            <a:off x="-30788" y="6336171"/>
            <a:ext cx="9228667" cy="528963"/>
            <a:chOff x="-30788" y="4661517"/>
            <a:chExt cx="9228667" cy="528963"/>
          </a:xfrm>
        </p:grpSpPr>
        <p:sp>
          <p:nvSpPr>
            <p:cNvPr id="18" name="Rectangle 17"/>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ALUMNI ASSOCIATION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13" name="Group 12"/>
          <p:cNvGrpSpPr/>
          <p:nvPr userDrawn="1"/>
        </p:nvGrpSpPr>
        <p:grpSpPr>
          <a:xfrm>
            <a:off x="-30788" y="6336171"/>
            <a:ext cx="9228667" cy="528963"/>
            <a:chOff x="-30788" y="4661517"/>
            <a:chExt cx="9228667" cy="528963"/>
          </a:xfrm>
        </p:grpSpPr>
        <p:sp>
          <p:nvSpPr>
            <p:cNvPr id="17" name="Rectangle 16"/>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0" name="TextBox 19"/>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ALUMNI ASSOCIATION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3" y="907197"/>
            <a:ext cx="7859185" cy="3628887"/>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907197"/>
            <a:ext cx="82664"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31042" y="5935919"/>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0345" y="6026400"/>
            <a:ext cx="357525" cy="453783"/>
          </a:xfrm>
          <a:prstGeom prst="rect">
            <a:avLst/>
          </a:prstGeom>
        </p:spPr>
      </p:pic>
      <p:pic>
        <p:nvPicPr>
          <p:cNvPr id="12" name="Picture 11"/>
          <p:cNvPicPr>
            <a:picLocks noChangeAspect="1"/>
          </p:cNvPicPr>
          <p:nvPr userDrawn="1"/>
        </p:nvPicPr>
        <p:blipFill>
          <a:blip r:embed="rId3"/>
          <a:stretch>
            <a:fillRect/>
          </a:stretch>
        </p:blipFill>
        <p:spPr>
          <a:xfrm>
            <a:off x="1320800" y="6035536"/>
            <a:ext cx="2915444" cy="454958"/>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846139"/>
            <a:ext cx="6802482"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2119918"/>
            <a:ext cx="6802482" cy="42870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7" r:id="rId9"/>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04" y="3337577"/>
            <a:ext cx="7942596" cy="888728"/>
          </a:xfrm>
        </p:spPr>
        <p:txBody>
          <a:bodyPr>
            <a:normAutofit/>
          </a:bodyPr>
          <a:lstStyle/>
          <a:p>
            <a:r>
              <a:rPr lang="en-US" sz="3600" dirty="0"/>
              <a:t>Home Credit Default Risk (HCDR) </a:t>
            </a:r>
          </a:p>
        </p:txBody>
      </p:sp>
      <p:sp>
        <p:nvSpPr>
          <p:cNvPr id="4" name="Text Placeholder 3"/>
          <p:cNvSpPr>
            <a:spLocks noGrp="1"/>
          </p:cNvSpPr>
          <p:nvPr>
            <p:ph type="body" sz="quarter" idx="11"/>
          </p:nvPr>
        </p:nvSpPr>
        <p:spPr>
          <a:xfrm>
            <a:off x="502904" y="3001028"/>
            <a:ext cx="7914806" cy="336549"/>
          </a:xfrm>
        </p:spPr>
        <p:txBody>
          <a:bodyPr/>
          <a:lstStyle/>
          <a:p>
            <a:r>
              <a:rPr lang="en-US" dirty="0"/>
              <a:t>CSCI-P556 Applied Machine Learning Final Project – Phase 2</a:t>
            </a:r>
          </a:p>
        </p:txBody>
      </p:sp>
      <p:sp>
        <p:nvSpPr>
          <p:cNvPr id="5" name="TextBox 4">
            <a:extLst>
              <a:ext uri="{FF2B5EF4-FFF2-40B4-BE49-F238E27FC236}">
                <a16:creationId xmlns:a16="http://schemas.microsoft.com/office/drawing/2014/main" id="{5B7B3063-78B1-E451-55F6-9170CC8AFC08}"/>
              </a:ext>
            </a:extLst>
          </p:cNvPr>
          <p:cNvSpPr txBox="1"/>
          <p:nvPr/>
        </p:nvSpPr>
        <p:spPr>
          <a:xfrm>
            <a:off x="502904" y="5791738"/>
            <a:ext cx="6144081" cy="569387"/>
          </a:xfrm>
          <a:prstGeom prst="rect">
            <a:avLst/>
          </a:prstGeom>
          <a:noFill/>
        </p:spPr>
        <p:txBody>
          <a:bodyPr wrap="square" rtlCol="0">
            <a:spAutoFit/>
          </a:bodyPr>
          <a:lstStyle/>
          <a:p>
            <a:pPr>
              <a:spcAft>
                <a:spcPts val="600"/>
              </a:spcAft>
              <a:buClr>
                <a:prstClr val="black">
                  <a:lumMod val="50000"/>
                  <a:lumOff val="50000"/>
                </a:prstClr>
              </a:buClr>
              <a:buSzPct val="100000"/>
              <a:defRPr/>
            </a:pPr>
            <a:r>
              <a:rPr kumimoji="0" lang="en-US" sz="1400" b="1" strike="noStrike" kern="1200" cap="none" spc="80" normalizeH="0" baseline="0" noProof="0" dirty="0">
                <a:ln>
                  <a:noFill/>
                </a:ln>
                <a:solidFill>
                  <a:srgbClr val="A6A6A6"/>
                </a:solidFill>
                <a:effectLst/>
                <a:uLnTx/>
                <a:uFillTx/>
                <a:latin typeface="Arial"/>
                <a:ea typeface="+mn-ea"/>
                <a:cs typeface="Arial"/>
              </a:rPr>
              <a:t>GroupN</a:t>
            </a:r>
            <a:r>
              <a:rPr lang="en-US" sz="1400" b="1" spc="80" dirty="0">
                <a:solidFill>
                  <a:srgbClr val="A6A6A6"/>
                </a:solidFill>
                <a:latin typeface="Arial"/>
                <a:cs typeface="Arial"/>
              </a:rPr>
              <a:t>_HCDR_1  </a:t>
            </a:r>
          </a:p>
          <a:p>
            <a:pPr>
              <a:spcAft>
                <a:spcPts val="600"/>
              </a:spcAft>
              <a:buClr>
                <a:prstClr val="black">
                  <a:lumMod val="50000"/>
                  <a:lumOff val="50000"/>
                </a:prstClr>
              </a:buClr>
              <a:buSzPct val="100000"/>
              <a:defRPr/>
            </a:pPr>
            <a:r>
              <a:rPr lang="en-US" sz="1200" spc="80" dirty="0">
                <a:solidFill>
                  <a:srgbClr val="A6A6A6"/>
                </a:solidFill>
                <a:latin typeface="Arial"/>
                <a:cs typeface="Arial"/>
              </a:rPr>
              <a:t>Leona Chase | Nimish Misra | Jacob Shaw | Olga Vyrvich</a:t>
            </a:r>
            <a:endParaRPr kumimoji="0" lang="en-US" sz="1800" i="0" u="none" strike="noStrike" kern="1200" cap="none" spc="0" normalizeH="0" baseline="0" noProof="0" dirty="0">
              <a:ln>
                <a:noFill/>
              </a:ln>
              <a:solidFill>
                <a:srgbClr val="A6A6A6"/>
              </a:solidFill>
              <a:effectLst/>
              <a:uLnTx/>
              <a:uFillTx/>
              <a:latin typeface="Arial"/>
              <a:ea typeface="+mn-ea"/>
              <a:cs typeface="Arial"/>
            </a:endParaRPr>
          </a:p>
        </p:txBody>
      </p:sp>
      <p:pic>
        <p:nvPicPr>
          <p:cNvPr id="7" name="Picture 6" descr="A group of people in a video conference&#10;&#10;Description automatically generated">
            <a:extLst>
              <a:ext uri="{FF2B5EF4-FFF2-40B4-BE49-F238E27FC236}">
                <a16:creationId xmlns:a16="http://schemas.microsoft.com/office/drawing/2014/main" id="{64B54B1B-5E91-6A4B-3D24-81614D787974}"/>
              </a:ext>
            </a:extLst>
          </p:cNvPr>
          <p:cNvPicPr>
            <a:picLocks noChangeAspect="1"/>
          </p:cNvPicPr>
          <p:nvPr/>
        </p:nvPicPr>
        <p:blipFill>
          <a:blip r:embed="rId3"/>
          <a:stretch>
            <a:fillRect/>
          </a:stretch>
        </p:blipFill>
        <p:spPr>
          <a:xfrm>
            <a:off x="5987845" y="4769174"/>
            <a:ext cx="2653251" cy="1591951"/>
          </a:xfrm>
          <a:prstGeom prst="rect">
            <a:avLst/>
          </a:prstGeom>
        </p:spPr>
      </p:pic>
    </p:spTree>
    <p:extLst>
      <p:ext uri="{BB962C8B-B14F-4D97-AF65-F5344CB8AC3E}">
        <p14:creationId xmlns:p14="http://schemas.microsoft.com/office/powerpoint/2010/main" val="9190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0105-1269-9BC3-DC3F-0F4DE7D2E9B4}"/>
              </a:ext>
            </a:extLst>
          </p:cNvPr>
          <p:cNvSpPr>
            <a:spLocks noGrp="1"/>
          </p:cNvSpPr>
          <p:nvPr>
            <p:ph type="title"/>
          </p:nvPr>
        </p:nvSpPr>
        <p:spPr>
          <a:xfrm>
            <a:off x="525304" y="314633"/>
            <a:ext cx="7025870" cy="1061884"/>
          </a:xfrm>
        </p:spPr>
        <p:txBody>
          <a:bodyPr/>
          <a:lstStyle/>
          <a:p>
            <a:r>
              <a:rPr lang="en-US" dirty="0"/>
              <a:t>Conclusion and Next Steps</a:t>
            </a:r>
          </a:p>
        </p:txBody>
      </p:sp>
      <p:sp>
        <p:nvSpPr>
          <p:cNvPr id="3" name="Content Placeholder 2">
            <a:extLst>
              <a:ext uri="{FF2B5EF4-FFF2-40B4-BE49-F238E27FC236}">
                <a16:creationId xmlns:a16="http://schemas.microsoft.com/office/drawing/2014/main" id="{CA8D4E6B-32D5-3206-F2ED-926CF4C2A743}"/>
              </a:ext>
            </a:extLst>
          </p:cNvPr>
          <p:cNvSpPr>
            <a:spLocks noGrp="1"/>
          </p:cNvSpPr>
          <p:nvPr>
            <p:ph idx="1"/>
          </p:nvPr>
        </p:nvSpPr>
        <p:spPr>
          <a:xfrm>
            <a:off x="525304" y="1376517"/>
            <a:ext cx="7861612" cy="4716312"/>
          </a:xfrm>
        </p:spPr>
        <p:txBody>
          <a:bodyPr>
            <a:normAutofit/>
          </a:bodyPr>
          <a:lstStyle/>
          <a:p>
            <a:r>
              <a:rPr lang="en-US" b="0" i="0" dirty="0">
                <a:solidFill>
                  <a:srgbClr val="000000"/>
                </a:solidFill>
                <a:effectLst/>
                <a:latin typeface="Helvetica Neue"/>
              </a:rPr>
              <a:t>In Phase 2 of the HCDR Project, we used the HCDR data set to build baseline models to accurately predict whether a client with minimal credit history would pay back a loan. </a:t>
            </a:r>
          </a:p>
          <a:p>
            <a:r>
              <a:rPr lang="en-US" b="0" i="0" dirty="0">
                <a:solidFill>
                  <a:srgbClr val="000000"/>
                </a:solidFill>
                <a:effectLst/>
                <a:latin typeface="Helvetica Neue"/>
              </a:rPr>
              <a:t>This is a real-world problem that is highly relevant today’s world of rapidly growing wealth disparities. </a:t>
            </a:r>
          </a:p>
          <a:p>
            <a:r>
              <a:rPr lang="en-US" dirty="0">
                <a:solidFill>
                  <a:srgbClr val="000000"/>
                </a:solidFill>
                <a:latin typeface="Helvetica Neue"/>
              </a:rPr>
              <a:t>Our </a:t>
            </a:r>
            <a:r>
              <a:rPr lang="en-US" b="0" i="0" dirty="0">
                <a:solidFill>
                  <a:srgbClr val="000000"/>
                </a:solidFill>
                <a:effectLst/>
                <a:latin typeface="Helvetica Neue"/>
              </a:rPr>
              <a:t>baseline models that were evaluated by the performance metrics: accuracy score, F1 score, and AUROC. All four of our models showed promising accuracy scores but our AUROC and especially F1 scores could use improvement. </a:t>
            </a:r>
          </a:p>
          <a:p>
            <a:r>
              <a:rPr lang="en-US" b="0" i="0" dirty="0">
                <a:solidFill>
                  <a:srgbClr val="000000"/>
                </a:solidFill>
                <a:effectLst/>
                <a:latin typeface="Helvetica Neue"/>
              </a:rPr>
              <a:t>As we continue into Phase 3 of this project, we will focus on feature engineering and hyper tuning our models, with the goal of improving our F1 and AUROC scores.</a:t>
            </a:r>
            <a:endParaRPr lang="en-US" dirty="0"/>
          </a:p>
        </p:txBody>
      </p:sp>
    </p:spTree>
    <p:extLst>
      <p:ext uri="{BB962C8B-B14F-4D97-AF65-F5344CB8AC3E}">
        <p14:creationId xmlns:p14="http://schemas.microsoft.com/office/powerpoint/2010/main" val="3996045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4EEAC8-C1CB-A2EB-AAB6-6D5DCDE83D50}"/>
              </a:ext>
            </a:extLst>
          </p:cNvPr>
          <p:cNvSpPr>
            <a:spLocks noGrp="1"/>
          </p:cNvSpPr>
          <p:nvPr>
            <p:ph type="title"/>
          </p:nvPr>
        </p:nvSpPr>
        <p:spPr>
          <a:xfrm>
            <a:off x="525304" y="347257"/>
            <a:ext cx="4560579" cy="1039091"/>
          </a:xfrm>
        </p:spPr>
        <p:txBody>
          <a:bodyPr/>
          <a:lstStyle/>
          <a:p>
            <a:r>
              <a:rPr lang="en-US" sz="3600" dirty="0"/>
              <a:t>Four-P Summary</a:t>
            </a:r>
          </a:p>
        </p:txBody>
      </p:sp>
      <p:sp>
        <p:nvSpPr>
          <p:cNvPr id="4" name="Content Placeholder 3">
            <a:extLst>
              <a:ext uri="{FF2B5EF4-FFF2-40B4-BE49-F238E27FC236}">
                <a16:creationId xmlns:a16="http://schemas.microsoft.com/office/drawing/2014/main" id="{B6C2F4DA-F947-D2F8-5F64-14C1BCF17F50}"/>
              </a:ext>
            </a:extLst>
          </p:cNvPr>
          <p:cNvSpPr>
            <a:spLocks noGrp="1"/>
          </p:cNvSpPr>
          <p:nvPr>
            <p:ph idx="1"/>
          </p:nvPr>
        </p:nvSpPr>
        <p:spPr>
          <a:xfrm>
            <a:off x="265472" y="1386348"/>
            <a:ext cx="8672052" cy="5289755"/>
          </a:xfrm>
        </p:spPr>
        <p:txBody>
          <a:bodyPr>
            <a:normAutofit fontScale="25000" lnSpcReduction="20000"/>
          </a:bodyPr>
          <a:lstStyle/>
          <a:p>
            <a:pPr lvl="1">
              <a:spcAft>
                <a:spcPts val="1200"/>
              </a:spcAft>
            </a:pPr>
            <a:r>
              <a:rPr lang="en-US" sz="7200" b="1" dirty="0">
                <a:solidFill>
                  <a:schemeClr val="tx1">
                    <a:lumMod val="75000"/>
                    <a:lumOff val="25000"/>
                  </a:schemeClr>
                </a:solidFill>
              </a:rPr>
              <a:t>Past</a:t>
            </a:r>
            <a:r>
              <a:rPr lang="en-US" sz="6400" b="1" dirty="0">
                <a:solidFill>
                  <a:schemeClr val="tx1">
                    <a:lumMod val="75000"/>
                    <a:lumOff val="25000"/>
                  </a:schemeClr>
                </a:solidFill>
              </a:rPr>
              <a:t> </a:t>
            </a:r>
          </a:p>
          <a:p>
            <a:pPr lvl="3">
              <a:spcAft>
                <a:spcPts val="1200"/>
              </a:spcAft>
            </a:pPr>
            <a:r>
              <a:rPr lang="en-US" sz="6400" dirty="0">
                <a:solidFill>
                  <a:schemeClr val="tx1">
                    <a:lumMod val="75000"/>
                    <a:lumOff val="25000"/>
                  </a:schemeClr>
                </a:solidFill>
              </a:rPr>
              <a:t>Develop best pipelines to predict whether a client will repay a loan.</a:t>
            </a:r>
          </a:p>
          <a:p>
            <a:pPr lvl="1">
              <a:spcAft>
                <a:spcPts val="1200"/>
              </a:spcAft>
            </a:pPr>
            <a:r>
              <a:rPr lang="en-US" sz="7200" b="1" dirty="0">
                <a:solidFill>
                  <a:schemeClr val="tx1">
                    <a:lumMod val="75000"/>
                    <a:lumOff val="25000"/>
                  </a:schemeClr>
                </a:solidFill>
              </a:rPr>
              <a:t>Present (Phase 2)</a:t>
            </a:r>
          </a:p>
          <a:p>
            <a:pPr lvl="3">
              <a:spcAft>
                <a:spcPts val="1200"/>
              </a:spcAft>
            </a:pPr>
            <a:r>
              <a:rPr lang="en-US" sz="6400" dirty="0">
                <a:solidFill>
                  <a:schemeClr val="tx1">
                    <a:lumMod val="75000"/>
                    <a:lumOff val="25000"/>
                  </a:schemeClr>
                </a:solidFill>
              </a:rPr>
              <a:t>Conducted extensive EDA</a:t>
            </a:r>
          </a:p>
          <a:p>
            <a:pPr lvl="3">
              <a:spcAft>
                <a:spcPts val="1200"/>
              </a:spcAft>
            </a:pPr>
            <a:r>
              <a:rPr lang="en-US" sz="6400" dirty="0">
                <a:solidFill>
                  <a:schemeClr val="tx1">
                    <a:lumMod val="75000"/>
                    <a:lumOff val="25000"/>
                  </a:schemeClr>
                </a:solidFill>
              </a:rPr>
              <a:t>Pre-processed features and Feature Engineered optimum variables</a:t>
            </a:r>
          </a:p>
          <a:p>
            <a:pPr lvl="3">
              <a:spcAft>
                <a:spcPts val="1200"/>
              </a:spcAft>
            </a:pPr>
            <a:r>
              <a:rPr lang="en-US" sz="6400" dirty="0">
                <a:solidFill>
                  <a:schemeClr val="tx1">
                    <a:lumMod val="75000"/>
                    <a:lumOff val="25000"/>
                  </a:schemeClr>
                </a:solidFill>
              </a:rPr>
              <a:t>Built baseline model for classification predictions</a:t>
            </a:r>
          </a:p>
          <a:p>
            <a:pPr lvl="1">
              <a:spcAft>
                <a:spcPts val="1200"/>
              </a:spcAft>
            </a:pPr>
            <a:r>
              <a:rPr lang="en-US" sz="7200" b="1" dirty="0">
                <a:solidFill>
                  <a:schemeClr val="tx1">
                    <a:lumMod val="75000"/>
                    <a:lumOff val="25000"/>
                  </a:schemeClr>
                </a:solidFill>
              </a:rPr>
              <a:t>Planned (Phase 3)</a:t>
            </a:r>
          </a:p>
          <a:p>
            <a:pPr lvl="3">
              <a:spcAft>
                <a:spcPts val="1200"/>
              </a:spcAft>
            </a:pPr>
            <a:r>
              <a:rPr lang="en-US" sz="6400" dirty="0">
                <a:solidFill>
                  <a:schemeClr val="tx1">
                    <a:lumMod val="75000"/>
                    <a:lumOff val="25000"/>
                  </a:schemeClr>
                </a:solidFill>
              </a:rPr>
              <a:t>Improve performance metric scores through improved feature engineering and selection techniques.</a:t>
            </a:r>
          </a:p>
          <a:p>
            <a:pPr lvl="3">
              <a:spcAft>
                <a:spcPts val="1200"/>
              </a:spcAft>
            </a:pPr>
            <a:r>
              <a:rPr lang="en-US" sz="6400" dirty="0">
                <a:solidFill>
                  <a:schemeClr val="tx1">
                    <a:lumMod val="75000"/>
                    <a:lumOff val="25000"/>
                  </a:schemeClr>
                </a:solidFill>
              </a:rPr>
              <a:t>Increase hyperparameter tuning</a:t>
            </a:r>
          </a:p>
          <a:p>
            <a:pPr lvl="3">
              <a:spcAft>
                <a:spcPts val="1200"/>
              </a:spcAft>
            </a:pPr>
            <a:r>
              <a:rPr lang="en-US" sz="6400" dirty="0">
                <a:solidFill>
                  <a:schemeClr val="tx1">
                    <a:lumMod val="75000"/>
                    <a:lumOff val="25000"/>
                  </a:schemeClr>
                </a:solidFill>
              </a:rPr>
              <a:t>Incorporate ensemble methods</a:t>
            </a:r>
          </a:p>
          <a:p>
            <a:pPr lvl="1">
              <a:spcAft>
                <a:spcPts val="1200"/>
              </a:spcAft>
            </a:pPr>
            <a:r>
              <a:rPr lang="en-US" sz="7200" b="1" dirty="0">
                <a:solidFill>
                  <a:schemeClr val="tx1">
                    <a:lumMod val="75000"/>
                    <a:lumOff val="25000"/>
                  </a:schemeClr>
                </a:solidFill>
              </a:rPr>
              <a:t>Problems</a:t>
            </a:r>
          </a:p>
          <a:p>
            <a:pPr lvl="3">
              <a:spcAft>
                <a:spcPts val="1200"/>
              </a:spcAft>
            </a:pPr>
            <a:r>
              <a:rPr lang="en-US" sz="6400" dirty="0">
                <a:solidFill>
                  <a:schemeClr val="tx1">
                    <a:lumMod val="75000"/>
                    <a:lumOff val="25000"/>
                  </a:schemeClr>
                </a:solidFill>
              </a:rPr>
              <a:t>Large dataset led to computationally expensive models. </a:t>
            </a:r>
          </a:p>
          <a:p>
            <a:pPr lvl="3">
              <a:spcAft>
                <a:spcPts val="1200"/>
              </a:spcAft>
            </a:pPr>
            <a:r>
              <a:rPr lang="en-US" sz="6400" dirty="0">
                <a:solidFill>
                  <a:schemeClr val="tx1">
                    <a:lumMod val="75000"/>
                    <a:lumOff val="25000"/>
                  </a:schemeClr>
                </a:solidFill>
              </a:rPr>
              <a:t>Low F1 and AUROC Scores</a:t>
            </a:r>
          </a:p>
          <a:p>
            <a:pPr lvl="3">
              <a:spcAft>
                <a:spcPts val="1200"/>
              </a:spcAft>
            </a:pPr>
            <a:r>
              <a:rPr lang="en-US" sz="6400" dirty="0">
                <a:solidFill>
                  <a:schemeClr val="tx1">
                    <a:lumMod val="75000"/>
                    <a:lumOff val="25000"/>
                  </a:schemeClr>
                </a:solidFill>
              </a:rPr>
              <a:t>Rudimentary Feature Engineering Techniques</a:t>
            </a:r>
          </a:p>
          <a:p>
            <a:pPr lvl="1">
              <a:spcAft>
                <a:spcPts val="1200"/>
              </a:spcAft>
            </a:pPr>
            <a:endParaRPr lang="en-US" dirty="0">
              <a:solidFill>
                <a:schemeClr val="tx1">
                  <a:lumMod val="75000"/>
                  <a:lumOff val="25000"/>
                </a:schemeClr>
              </a:solidFill>
            </a:endParaRPr>
          </a:p>
        </p:txBody>
      </p:sp>
    </p:spTree>
    <p:extLst>
      <p:ext uri="{BB962C8B-B14F-4D97-AF65-F5344CB8AC3E}">
        <p14:creationId xmlns:p14="http://schemas.microsoft.com/office/powerpoint/2010/main" val="1838556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6A0C3B-FD6E-884C-5FE3-436B0692323A}"/>
              </a:ext>
            </a:extLst>
          </p:cNvPr>
          <p:cNvSpPr>
            <a:spLocks noGrp="1"/>
          </p:cNvSpPr>
          <p:nvPr>
            <p:ph type="title"/>
          </p:nvPr>
        </p:nvSpPr>
        <p:spPr>
          <a:xfrm>
            <a:off x="525304" y="322220"/>
            <a:ext cx="7065199" cy="1039091"/>
          </a:xfrm>
        </p:spPr>
        <p:txBody>
          <a:bodyPr/>
          <a:lstStyle/>
          <a:p>
            <a:r>
              <a:rPr lang="en-US" sz="3600" dirty="0">
                <a:solidFill>
                  <a:schemeClr val="tx1">
                    <a:lumMod val="85000"/>
                    <a:lumOff val="15000"/>
                  </a:schemeClr>
                </a:solidFill>
              </a:rPr>
              <a:t>HCDR Project Phase 2 Outline</a:t>
            </a:r>
          </a:p>
        </p:txBody>
      </p:sp>
      <p:sp>
        <p:nvSpPr>
          <p:cNvPr id="5" name="Content Placeholder 4">
            <a:extLst>
              <a:ext uri="{FF2B5EF4-FFF2-40B4-BE49-F238E27FC236}">
                <a16:creationId xmlns:a16="http://schemas.microsoft.com/office/drawing/2014/main" id="{BDD8AFBB-F382-43BD-4279-C96F43E37D85}"/>
              </a:ext>
            </a:extLst>
          </p:cNvPr>
          <p:cNvSpPr>
            <a:spLocks noGrp="1"/>
          </p:cNvSpPr>
          <p:nvPr>
            <p:ph idx="1"/>
          </p:nvPr>
        </p:nvSpPr>
        <p:spPr>
          <a:xfrm>
            <a:off x="525303" y="1533831"/>
            <a:ext cx="7635471" cy="4558997"/>
          </a:xfrm>
        </p:spPr>
        <p:txBody>
          <a:bodyPr>
            <a:normAutofit lnSpcReduction="10000"/>
          </a:bodyPr>
          <a:lstStyle/>
          <a:p>
            <a:r>
              <a:rPr lang="en-US" sz="3200" dirty="0">
                <a:solidFill>
                  <a:schemeClr val="tx1">
                    <a:lumMod val="85000"/>
                    <a:lumOff val="15000"/>
                  </a:schemeClr>
                </a:solidFill>
              </a:rPr>
              <a:t>Project Description </a:t>
            </a:r>
          </a:p>
          <a:p>
            <a:r>
              <a:rPr lang="en-US" sz="3200" dirty="0">
                <a:solidFill>
                  <a:schemeClr val="tx1">
                    <a:lumMod val="85000"/>
                    <a:lumOff val="15000"/>
                  </a:schemeClr>
                </a:solidFill>
              </a:rPr>
              <a:t>Summary of Exploratory Data Analysis</a:t>
            </a:r>
          </a:p>
          <a:p>
            <a:r>
              <a:rPr lang="en-US" sz="3200" dirty="0">
                <a:solidFill>
                  <a:schemeClr val="tx1">
                    <a:lumMod val="85000"/>
                    <a:lumOff val="15000"/>
                  </a:schemeClr>
                </a:solidFill>
              </a:rPr>
              <a:t>Visual EDA</a:t>
            </a:r>
          </a:p>
          <a:p>
            <a:r>
              <a:rPr lang="en-US" sz="3200" dirty="0">
                <a:solidFill>
                  <a:schemeClr val="tx1">
                    <a:lumMod val="85000"/>
                    <a:lumOff val="15000"/>
                  </a:schemeClr>
                </a:solidFill>
              </a:rPr>
              <a:t>Overview of Modeling Pipelines</a:t>
            </a:r>
          </a:p>
          <a:p>
            <a:r>
              <a:rPr lang="en-US" sz="3200" dirty="0">
                <a:solidFill>
                  <a:schemeClr val="tx1">
                    <a:lumMod val="85000"/>
                    <a:lumOff val="15000"/>
                  </a:schemeClr>
                </a:solidFill>
              </a:rPr>
              <a:t>Results and Metrics</a:t>
            </a:r>
          </a:p>
          <a:p>
            <a:r>
              <a:rPr lang="en-US" sz="3200" dirty="0">
                <a:solidFill>
                  <a:schemeClr val="tx1">
                    <a:lumMod val="85000"/>
                    <a:lumOff val="15000"/>
                  </a:schemeClr>
                </a:solidFill>
              </a:rPr>
              <a:t>Conclusion and Next Steps</a:t>
            </a:r>
          </a:p>
          <a:p>
            <a:r>
              <a:rPr lang="en-US" sz="3200" dirty="0">
                <a:solidFill>
                  <a:schemeClr val="tx1">
                    <a:lumMod val="85000"/>
                    <a:lumOff val="15000"/>
                  </a:schemeClr>
                </a:solidFill>
              </a:rPr>
              <a:t>The 4 Ps</a:t>
            </a:r>
          </a:p>
        </p:txBody>
      </p:sp>
      <p:pic>
        <p:nvPicPr>
          <p:cNvPr id="2" name="Picture 1">
            <a:extLst>
              <a:ext uri="{FF2B5EF4-FFF2-40B4-BE49-F238E27FC236}">
                <a16:creationId xmlns:a16="http://schemas.microsoft.com/office/drawing/2014/main" id="{C48506F5-A1AB-3BAE-D134-6C8EF6FE7CCE}"/>
              </a:ext>
            </a:extLst>
          </p:cNvPr>
          <p:cNvPicPr>
            <a:picLocks noChangeAspect="1"/>
          </p:cNvPicPr>
          <p:nvPr/>
        </p:nvPicPr>
        <p:blipFill>
          <a:blip r:embed="rId3"/>
          <a:stretch>
            <a:fillRect/>
          </a:stretch>
        </p:blipFill>
        <p:spPr>
          <a:xfrm>
            <a:off x="6496810" y="4237703"/>
            <a:ext cx="2445900" cy="2445900"/>
          </a:xfrm>
          <a:prstGeom prst="rect">
            <a:avLst/>
          </a:prstGeom>
        </p:spPr>
      </p:pic>
    </p:spTree>
    <p:extLst>
      <p:ext uri="{BB962C8B-B14F-4D97-AF65-F5344CB8AC3E}">
        <p14:creationId xmlns:p14="http://schemas.microsoft.com/office/powerpoint/2010/main" val="881344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304" y="173719"/>
            <a:ext cx="4560579" cy="1039091"/>
          </a:xfrm>
        </p:spPr>
        <p:txBody>
          <a:bodyPr/>
          <a:lstStyle/>
          <a:p>
            <a:r>
              <a:rPr lang="en-US" dirty="0">
                <a:solidFill>
                  <a:schemeClr val="tx1">
                    <a:lumMod val="85000"/>
                    <a:lumOff val="15000"/>
                  </a:schemeClr>
                </a:solidFill>
              </a:rPr>
              <a:t>Project</a:t>
            </a:r>
            <a:r>
              <a:rPr lang="en-US" dirty="0"/>
              <a:t> Description</a:t>
            </a:r>
          </a:p>
        </p:txBody>
      </p:sp>
      <p:sp>
        <p:nvSpPr>
          <p:cNvPr id="3" name="Content Placeholder 2"/>
          <p:cNvSpPr>
            <a:spLocks noGrp="1"/>
          </p:cNvSpPr>
          <p:nvPr>
            <p:ph idx="1"/>
          </p:nvPr>
        </p:nvSpPr>
        <p:spPr>
          <a:xfrm>
            <a:off x="216310" y="973394"/>
            <a:ext cx="8589199" cy="5119435"/>
          </a:xfrm>
        </p:spPr>
        <p:txBody>
          <a:bodyPr>
            <a:noAutofit/>
          </a:bodyPr>
          <a:lstStyle/>
          <a:p>
            <a:pPr>
              <a:spcAft>
                <a:spcPts val="1200"/>
              </a:spcAft>
            </a:pPr>
            <a:r>
              <a:rPr lang="en-US" dirty="0">
                <a:solidFill>
                  <a:schemeClr val="tx1">
                    <a:lumMod val="85000"/>
                    <a:lumOff val="15000"/>
                  </a:schemeClr>
                </a:solidFill>
              </a:rPr>
              <a:t>Home Credit is an international financial institution focused on lending financial services to underserved customers with minimal credit history by providing a positive and safe borrowing experience. </a:t>
            </a:r>
          </a:p>
          <a:p>
            <a:pPr>
              <a:spcAft>
                <a:spcPts val="1200"/>
              </a:spcAft>
            </a:pPr>
            <a:r>
              <a:rPr lang="en-US" dirty="0">
                <a:solidFill>
                  <a:schemeClr val="tx1">
                    <a:lumMod val="85000"/>
                    <a:lumOff val="15000"/>
                  </a:schemeClr>
                </a:solidFill>
              </a:rPr>
              <a:t>The goal of the project is to predict whether such a client will repay a loan.</a:t>
            </a:r>
          </a:p>
          <a:p>
            <a:pPr>
              <a:spcAft>
                <a:spcPts val="1200"/>
              </a:spcAft>
            </a:pPr>
            <a:r>
              <a:rPr lang="en-US" dirty="0">
                <a:solidFill>
                  <a:schemeClr val="tx1">
                    <a:lumMod val="85000"/>
                    <a:lumOff val="15000"/>
                  </a:schemeClr>
                </a:solidFill>
              </a:rPr>
              <a:t>While this project uses various statistical and machine learning methods to make predictions, it will also contribute expertise to developing more effective models and strategies for credit risk assessment. The ultimate objective is to enhance financial inclusion and provide fair and positive loan experiences for a broader segment of the population.</a:t>
            </a:r>
          </a:p>
          <a:p>
            <a:pPr>
              <a:spcAft>
                <a:spcPts val="1200"/>
              </a:spcAft>
            </a:pPr>
            <a:r>
              <a:rPr lang="en-US" dirty="0">
                <a:solidFill>
                  <a:schemeClr val="tx1">
                    <a:lumMod val="85000"/>
                    <a:lumOff val="15000"/>
                  </a:schemeClr>
                </a:solidFill>
              </a:rPr>
              <a:t>Phase 2 Steps:</a:t>
            </a:r>
          </a:p>
          <a:p>
            <a:pPr lvl="1">
              <a:spcAft>
                <a:spcPts val="1200"/>
              </a:spcAft>
            </a:pPr>
            <a:r>
              <a:rPr lang="en-US" sz="1600" dirty="0">
                <a:solidFill>
                  <a:schemeClr val="tx1">
                    <a:lumMod val="85000"/>
                    <a:lumOff val="15000"/>
                  </a:schemeClr>
                </a:solidFill>
              </a:rPr>
              <a:t>Exploratory Data Analysis</a:t>
            </a:r>
          </a:p>
          <a:p>
            <a:pPr lvl="1">
              <a:spcAft>
                <a:spcPts val="1200"/>
              </a:spcAft>
            </a:pPr>
            <a:r>
              <a:rPr lang="en-US" sz="1600" dirty="0">
                <a:solidFill>
                  <a:schemeClr val="tx1">
                    <a:lumMod val="85000"/>
                    <a:lumOff val="15000"/>
                  </a:schemeClr>
                </a:solidFill>
              </a:rPr>
              <a:t>Data Preprocessing</a:t>
            </a:r>
          </a:p>
          <a:p>
            <a:pPr lvl="1">
              <a:spcAft>
                <a:spcPts val="1200"/>
              </a:spcAft>
            </a:pPr>
            <a:r>
              <a:rPr lang="en-US" sz="1600" dirty="0">
                <a:solidFill>
                  <a:schemeClr val="tx1">
                    <a:lumMod val="85000"/>
                    <a:lumOff val="15000"/>
                  </a:schemeClr>
                </a:solidFill>
              </a:rPr>
              <a:t>Feature Engineering</a:t>
            </a:r>
          </a:p>
          <a:p>
            <a:pPr lvl="1">
              <a:spcAft>
                <a:spcPts val="1200"/>
              </a:spcAft>
            </a:pPr>
            <a:r>
              <a:rPr lang="en-US" sz="1600" dirty="0">
                <a:solidFill>
                  <a:schemeClr val="tx1">
                    <a:lumMod val="85000"/>
                    <a:lumOff val="15000"/>
                  </a:schemeClr>
                </a:solidFill>
              </a:rPr>
              <a:t>Baseline Model</a:t>
            </a:r>
          </a:p>
          <a:p>
            <a:pPr marL="457200" lvl="1" indent="0">
              <a:buNone/>
            </a:pPr>
            <a:endParaRPr lang="en-US" sz="1600" dirty="0">
              <a:solidFill>
                <a:schemeClr val="tx1">
                  <a:lumMod val="85000"/>
                  <a:lumOff val="15000"/>
                </a:schemeClr>
              </a:solidFill>
            </a:endParaRPr>
          </a:p>
        </p:txBody>
      </p:sp>
      <p:sp>
        <p:nvSpPr>
          <p:cNvPr id="8" name="TextBox 7">
            <a:extLst>
              <a:ext uri="{FF2B5EF4-FFF2-40B4-BE49-F238E27FC236}">
                <a16:creationId xmlns:a16="http://schemas.microsoft.com/office/drawing/2014/main" id="{61BB26C2-B32D-1F82-CB32-5D7933B35CCA}"/>
              </a:ext>
            </a:extLst>
          </p:cNvPr>
          <p:cNvSpPr txBox="1"/>
          <p:nvPr/>
        </p:nvSpPr>
        <p:spPr>
          <a:xfrm>
            <a:off x="3063384" y="4313190"/>
            <a:ext cx="3333136" cy="1538883"/>
          </a:xfrm>
          <a:prstGeom prst="rect">
            <a:avLst/>
          </a:prstGeom>
          <a:noFill/>
        </p:spPr>
        <p:txBody>
          <a:bodyPr wrap="square" rtlCol="0">
            <a:spAutoFit/>
          </a:bodyPr>
          <a:lstStyle/>
          <a:p>
            <a:pPr marL="742950" marR="0" lvl="1" indent="-285750" algn="l" defTabSz="457200" rtl="0" eaLnBrk="1" fontAlgn="auto" latinLnBrk="0" hangingPunct="1">
              <a:lnSpc>
                <a:spcPct val="100000"/>
              </a:lnSpc>
              <a:spcBef>
                <a:spcPts val="0"/>
              </a:spcBef>
              <a:spcAft>
                <a:spcPts val="120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Arial"/>
                <a:ea typeface="+mn-ea"/>
                <a:cs typeface="Arial"/>
              </a:rPr>
              <a:t>In-depth Data Analysis</a:t>
            </a:r>
          </a:p>
          <a:p>
            <a:pPr marL="742950" marR="0" lvl="1" indent="-285750" algn="l" defTabSz="457200" rtl="0" eaLnBrk="1" fontAlgn="auto" latinLnBrk="0" hangingPunct="1">
              <a:lnSpc>
                <a:spcPct val="100000"/>
              </a:lnSpc>
              <a:spcBef>
                <a:spcPts val="0"/>
              </a:spcBef>
              <a:spcAft>
                <a:spcPts val="120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Arial"/>
                <a:ea typeface="+mn-ea"/>
                <a:cs typeface="Arial"/>
              </a:rPr>
              <a:t>Model Improvement</a:t>
            </a:r>
          </a:p>
          <a:p>
            <a:pPr marL="742950" marR="0" lvl="1" indent="-285750" algn="l" defTabSz="457200" rtl="0" eaLnBrk="1" fontAlgn="auto" latinLnBrk="0" hangingPunct="1">
              <a:lnSpc>
                <a:spcPct val="100000"/>
              </a:lnSpc>
              <a:spcBef>
                <a:spcPts val="0"/>
              </a:spcBef>
              <a:spcAft>
                <a:spcPts val="120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Arial"/>
                <a:ea typeface="+mn-ea"/>
                <a:cs typeface="Arial"/>
              </a:rPr>
              <a:t>Model Evaluation</a:t>
            </a:r>
          </a:p>
          <a:p>
            <a:pPr marL="742950" marR="0" lvl="1" indent="-285750" algn="l" defTabSz="457200" rtl="0" eaLnBrk="1" fontAlgn="auto" latinLnBrk="0" hangingPunct="1">
              <a:lnSpc>
                <a:spcPct val="100000"/>
              </a:lnSpc>
              <a:spcBef>
                <a:spcPts val="0"/>
              </a:spcBef>
              <a:spcAft>
                <a:spcPts val="1200"/>
              </a:spcAft>
              <a:buClrTx/>
              <a:buSzTx/>
              <a:buFont typeface="Arial"/>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Arial"/>
                <a:ea typeface="+mn-ea"/>
                <a:cs typeface="Arial"/>
              </a:rPr>
              <a:t>Conclusions/ Next Steps</a:t>
            </a:r>
          </a:p>
        </p:txBody>
      </p:sp>
      <p:pic>
        <p:nvPicPr>
          <p:cNvPr id="10" name="Picture 9" descr="A diagram of a project&#10;&#10;Description automatically generated">
            <a:extLst>
              <a:ext uri="{FF2B5EF4-FFF2-40B4-BE49-F238E27FC236}">
                <a16:creationId xmlns:a16="http://schemas.microsoft.com/office/drawing/2014/main" id="{61E29C79-FF81-2998-D07E-E619ED347F7B}"/>
              </a:ext>
            </a:extLst>
          </p:cNvPr>
          <p:cNvPicPr>
            <a:picLocks noChangeAspect="1"/>
          </p:cNvPicPr>
          <p:nvPr/>
        </p:nvPicPr>
        <p:blipFill>
          <a:blip r:embed="rId3"/>
          <a:stretch>
            <a:fillRect/>
          </a:stretch>
        </p:blipFill>
        <p:spPr>
          <a:xfrm>
            <a:off x="6246710" y="3655385"/>
            <a:ext cx="2708610" cy="2854492"/>
          </a:xfrm>
          <a:prstGeom prst="rect">
            <a:avLst/>
          </a:prstGeom>
        </p:spPr>
      </p:pic>
    </p:spTree>
    <p:extLst>
      <p:ext uri="{BB962C8B-B14F-4D97-AF65-F5344CB8AC3E}">
        <p14:creationId xmlns:p14="http://schemas.microsoft.com/office/powerpoint/2010/main" val="63648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137DC-81B6-1F08-DDBF-51C50DE68E52}"/>
              </a:ext>
            </a:extLst>
          </p:cNvPr>
          <p:cNvSpPr>
            <a:spLocks noGrp="1"/>
          </p:cNvSpPr>
          <p:nvPr>
            <p:ph type="title"/>
          </p:nvPr>
        </p:nvSpPr>
        <p:spPr>
          <a:xfrm>
            <a:off x="525304" y="213739"/>
            <a:ext cx="4560579" cy="1039091"/>
          </a:xfrm>
        </p:spPr>
        <p:txBody>
          <a:bodyPr/>
          <a:lstStyle/>
          <a:p>
            <a:r>
              <a:rPr lang="en-US" dirty="0"/>
              <a:t>Summary of EDA</a:t>
            </a:r>
          </a:p>
        </p:txBody>
      </p:sp>
      <p:sp>
        <p:nvSpPr>
          <p:cNvPr id="3" name="Content Placeholder 2">
            <a:extLst>
              <a:ext uri="{FF2B5EF4-FFF2-40B4-BE49-F238E27FC236}">
                <a16:creationId xmlns:a16="http://schemas.microsoft.com/office/drawing/2014/main" id="{061AADF4-CBF3-232F-9575-1AF36F511227}"/>
              </a:ext>
            </a:extLst>
          </p:cNvPr>
          <p:cNvSpPr>
            <a:spLocks noGrp="1"/>
          </p:cNvSpPr>
          <p:nvPr>
            <p:ph idx="1"/>
          </p:nvPr>
        </p:nvSpPr>
        <p:spPr>
          <a:xfrm>
            <a:off x="326053" y="1252830"/>
            <a:ext cx="4560579" cy="5039815"/>
          </a:xfrm>
        </p:spPr>
        <p:txBody>
          <a:bodyPr>
            <a:normAutofit/>
          </a:bodyPr>
          <a:lstStyle/>
          <a:p>
            <a:r>
              <a:rPr lang="en-US" dirty="0"/>
              <a:t>One immediate challenge we faced in this project was the vast dataset  with many input features and lots of missing data. We also noticed that we were working with a very unbalanced data set. </a:t>
            </a:r>
          </a:p>
          <a:p>
            <a:r>
              <a:rPr lang="en-US" dirty="0"/>
              <a:t>The top 10 application training set features most correlated (by absolute value) with the Target Variable are shown here: </a:t>
            </a:r>
          </a:p>
        </p:txBody>
      </p:sp>
      <p:pic>
        <p:nvPicPr>
          <p:cNvPr id="3074" name="Picture 2">
            <a:extLst>
              <a:ext uri="{FF2B5EF4-FFF2-40B4-BE49-F238E27FC236}">
                <a16:creationId xmlns:a16="http://schemas.microsoft.com/office/drawing/2014/main" id="{DCEF6EDB-3145-E13B-FFEF-83A15A53E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599" y="552682"/>
            <a:ext cx="3289612" cy="201755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6B3809B-E525-181D-8C42-0DB3E9B73A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2605" y="2862472"/>
            <a:ext cx="3746091" cy="388736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C4937811-92F4-7CE3-B820-D8943FA832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94" y="4732947"/>
            <a:ext cx="4692111" cy="12577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0A45EA-185E-9D4F-34E9-335E389807F0}"/>
              </a:ext>
            </a:extLst>
          </p:cNvPr>
          <p:cNvSpPr txBox="1"/>
          <p:nvPr/>
        </p:nvSpPr>
        <p:spPr>
          <a:xfrm>
            <a:off x="1024142" y="5988458"/>
            <a:ext cx="4157457" cy="230832"/>
          </a:xfrm>
          <a:prstGeom prst="rect">
            <a:avLst/>
          </a:prstGeom>
          <a:noFill/>
        </p:spPr>
        <p:txBody>
          <a:bodyPr wrap="square" rtlCol="0">
            <a:spAutoFit/>
          </a:bodyPr>
          <a:lstStyle/>
          <a:p>
            <a:r>
              <a:rPr lang="en-US" sz="900" i="1" dirty="0"/>
              <a:t>Histograms of the top 10 features most correlated with the Target Feature</a:t>
            </a:r>
          </a:p>
        </p:txBody>
      </p:sp>
    </p:spTree>
    <p:extLst>
      <p:ext uri="{BB962C8B-B14F-4D97-AF65-F5344CB8AC3E}">
        <p14:creationId xmlns:p14="http://schemas.microsoft.com/office/powerpoint/2010/main" val="179444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5A107D-A572-4CA2-961C-B5545BF1E4AC}"/>
              </a:ext>
            </a:extLst>
          </p:cNvPr>
          <p:cNvSpPr>
            <a:spLocks noGrp="1"/>
          </p:cNvSpPr>
          <p:nvPr>
            <p:ph type="title"/>
          </p:nvPr>
        </p:nvSpPr>
        <p:spPr>
          <a:xfrm>
            <a:off x="525303" y="619181"/>
            <a:ext cx="5462541" cy="1039091"/>
          </a:xfrm>
        </p:spPr>
        <p:txBody>
          <a:bodyPr/>
          <a:lstStyle/>
          <a:p>
            <a:r>
              <a:rPr lang="en-US" sz="4000" dirty="0"/>
              <a:t>Visual EDA Summary</a:t>
            </a:r>
          </a:p>
        </p:txBody>
      </p:sp>
      <p:pic>
        <p:nvPicPr>
          <p:cNvPr id="4100" name="Picture 4">
            <a:extLst>
              <a:ext uri="{FF2B5EF4-FFF2-40B4-BE49-F238E27FC236}">
                <a16:creationId xmlns:a16="http://schemas.microsoft.com/office/drawing/2014/main" id="{06A289E1-8BFD-02B9-97A1-D5F4E743F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98" y="1898394"/>
            <a:ext cx="4597868" cy="306121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3E6C5BF-BA34-1CC7-BA24-12EB1278FB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9392" y="1690897"/>
            <a:ext cx="3659784" cy="380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590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3ED07F2-4207-8291-FFF1-99404EC511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1143" y="3380312"/>
            <a:ext cx="6821713" cy="341596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B4F6DC9-1E4F-4C42-C3C5-3A369EF5B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931" y="176981"/>
            <a:ext cx="7042812" cy="3454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980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2AA608-676F-B0D7-B5A0-1AE587E1F9BE}"/>
              </a:ext>
            </a:extLst>
          </p:cNvPr>
          <p:cNvSpPr>
            <a:spLocks noGrp="1"/>
          </p:cNvSpPr>
          <p:nvPr>
            <p:ph type="title"/>
          </p:nvPr>
        </p:nvSpPr>
        <p:spPr>
          <a:xfrm>
            <a:off x="591525" y="245624"/>
            <a:ext cx="7075031" cy="1039091"/>
          </a:xfrm>
        </p:spPr>
        <p:txBody>
          <a:bodyPr/>
          <a:lstStyle/>
          <a:p>
            <a:r>
              <a:rPr lang="en-US" dirty="0"/>
              <a:t>Overview of Modeling Pipelines</a:t>
            </a:r>
          </a:p>
        </p:txBody>
      </p:sp>
      <p:sp>
        <p:nvSpPr>
          <p:cNvPr id="5" name="Content Placeholder 4">
            <a:extLst>
              <a:ext uri="{FF2B5EF4-FFF2-40B4-BE49-F238E27FC236}">
                <a16:creationId xmlns:a16="http://schemas.microsoft.com/office/drawing/2014/main" id="{B1A4C236-2E86-5EED-35BC-3761428A75AC}"/>
              </a:ext>
            </a:extLst>
          </p:cNvPr>
          <p:cNvSpPr>
            <a:spLocks noGrp="1"/>
          </p:cNvSpPr>
          <p:nvPr>
            <p:ph idx="1"/>
          </p:nvPr>
        </p:nvSpPr>
        <p:spPr>
          <a:xfrm>
            <a:off x="525303" y="1070263"/>
            <a:ext cx="8109541" cy="5205845"/>
          </a:xfrm>
        </p:spPr>
        <p:txBody>
          <a:bodyPr>
            <a:normAutofit/>
          </a:bodyPr>
          <a:lstStyle/>
          <a:p>
            <a:pPr>
              <a:spcAft>
                <a:spcPts val="800"/>
              </a:spcAft>
            </a:pPr>
            <a:r>
              <a:rPr lang="en-US" dirty="0"/>
              <a:t>In Phase 2, pipelines were primarily used to preprocess our data.</a:t>
            </a:r>
          </a:p>
          <a:p>
            <a:pPr lvl="1">
              <a:spcAft>
                <a:spcPts val="800"/>
              </a:spcAft>
            </a:pPr>
            <a:r>
              <a:rPr lang="en-US" dirty="0"/>
              <a:t>Imputing missing data values</a:t>
            </a:r>
          </a:p>
          <a:p>
            <a:pPr lvl="1">
              <a:spcAft>
                <a:spcPts val="800"/>
              </a:spcAft>
            </a:pPr>
            <a:r>
              <a:rPr lang="en-US" dirty="0"/>
              <a:t>Standardizing numerical data</a:t>
            </a:r>
          </a:p>
          <a:p>
            <a:pPr lvl="1">
              <a:spcAft>
                <a:spcPts val="800"/>
              </a:spcAft>
            </a:pPr>
            <a:r>
              <a:rPr lang="en-US" dirty="0"/>
              <a:t>OHE Categorical data</a:t>
            </a:r>
          </a:p>
          <a:p>
            <a:pPr>
              <a:spcAft>
                <a:spcPts val="800"/>
              </a:spcAft>
            </a:pPr>
            <a:r>
              <a:rPr lang="en-US" dirty="0"/>
              <a:t>A Column Transformer was used to combine our preprocessing pipelines with our classifiers. </a:t>
            </a:r>
          </a:p>
          <a:p>
            <a:pPr>
              <a:spcAft>
                <a:spcPts val="800"/>
              </a:spcAft>
            </a:pPr>
            <a:r>
              <a:rPr lang="en-US" dirty="0"/>
              <a:t>Our Baseline Pipelines: </a:t>
            </a:r>
          </a:p>
          <a:p>
            <a:pPr lvl="1">
              <a:spcAft>
                <a:spcPts val="800"/>
              </a:spcAft>
            </a:pPr>
            <a:r>
              <a:rPr lang="en-US" dirty="0"/>
              <a:t>Linear regression model with 14 features based on recommendations</a:t>
            </a:r>
          </a:p>
          <a:p>
            <a:pPr lvl="1">
              <a:spcAft>
                <a:spcPts val="800"/>
              </a:spcAft>
            </a:pPr>
            <a:r>
              <a:rPr lang="en-US" dirty="0"/>
              <a:t>Linear regression model with 28 features, including the 5 most positively correlated features, the 5 most negatively correlated features, and all categorical features. </a:t>
            </a:r>
          </a:p>
          <a:p>
            <a:pPr lvl="1">
              <a:spcAft>
                <a:spcPts val="800"/>
              </a:spcAft>
            </a:pPr>
            <a:r>
              <a:rPr lang="en-US" dirty="0"/>
              <a:t>Linear regression model with all 120 features.</a:t>
            </a:r>
          </a:p>
          <a:p>
            <a:pPr lvl="1">
              <a:spcAft>
                <a:spcPts val="800"/>
              </a:spcAft>
            </a:pPr>
            <a:r>
              <a:rPr lang="en-US" dirty="0"/>
              <a:t>Random Forest model with hyper tuning using all 120 features. </a:t>
            </a:r>
          </a:p>
        </p:txBody>
      </p:sp>
      <p:pic>
        <p:nvPicPr>
          <p:cNvPr id="1030" name="Picture 6">
            <a:extLst>
              <a:ext uri="{FF2B5EF4-FFF2-40B4-BE49-F238E27FC236}">
                <a16:creationId xmlns:a16="http://schemas.microsoft.com/office/drawing/2014/main" id="{A637BB98-6A84-E379-0C75-E0643B189644}"/>
              </a:ext>
            </a:extLst>
          </p:cNvPr>
          <p:cNvPicPr>
            <a:picLocks noGrp="1" noChangeAspect="1" noChangeArrowheads="1"/>
          </p:cNvPicPr>
          <p:nvPr>
            <p:ph type="pic" sz="quarter" idx="10"/>
          </p:nvPr>
        </p:nvPicPr>
        <p:blipFill rotWithShape="1">
          <a:blip r:embed="rId3">
            <a:extLst>
              <a:ext uri="{28A0092B-C50C-407E-A947-70E740481C1C}">
                <a14:useLocalDpi xmlns:a14="http://schemas.microsoft.com/office/drawing/2010/main" val="0"/>
              </a:ext>
            </a:extLst>
          </a:blip>
          <a:srcRect t="11274" b="18329"/>
          <a:stretch/>
        </p:blipFill>
        <p:spPr bwMode="auto">
          <a:xfrm>
            <a:off x="2026228" y="5652654"/>
            <a:ext cx="6921102" cy="1108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996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D58025-4AD1-28A0-5947-B76350512FE5}"/>
              </a:ext>
            </a:extLst>
          </p:cNvPr>
          <p:cNvSpPr>
            <a:spLocks noGrp="1"/>
          </p:cNvSpPr>
          <p:nvPr>
            <p:ph type="title"/>
          </p:nvPr>
        </p:nvSpPr>
        <p:spPr>
          <a:xfrm>
            <a:off x="525304" y="343878"/>
            <a:ext cx="6160631" cy="1039091"/>
          </a:xfrm>
        </p:spPr>
        <p:txBody>
          <a:bodyPr/>
          <a:lstStyle/>
          <a:p>
            <a:r>
              <a:rPr lang="en-US" dirty="0"/>
              <a:t>Evaluation Metrics Used:</a:t>
            </a:r>
          </a:p>
        </p:txBody>
      </p:sp>
      <p:sp>
        <p:nvSpPr>
          <p:cNvPr id="5" name="Content Placeholder 4">
            <a:extLst>
              <a:ext uri="{FF2B5EF4-FFF2-40B4-BE49-F238E27FC236}">
                <a16:creationId xmlns:a16="http://schemas.microsoft.com/office/drawing/2014/main" id="{42FA17AB-B916-B7BB-67AB-9F7316A87834}"/>
              </a:ext>
            </a:extLst>
          </p:cNvPr>
          <p:cNvSpPr>
            <a:spLocks noGrp="1"/>
          </p:cNvSpPr>
          <p:nvPr>
            <p:ph idx="1"/>
          </p:nvPr>
        </p:nvSpPr>
        <p:spPr>
          <a:xfrm>
            <a:off x="668594" y="1273910"/>
            <a:ext cx="7865806" cy="5048232"/>
          </a:xfrm>
        </p:spPr>
        <p:txBody>
          <a:bodyPr>
            <a:normAutofit/>
          </a:bodyPr>
          <a:lstStyle/>
          <a:p>
            <a:r>
              <a:rPr lang="en-US" b="1" dirty="0"/>
              <a:t>Accuracy Score</a:t>
            </a:r>
          </a:p>
          <a:p>
            <a:pPr lvl="2"/>
            <a:r>
              <a:rPr lang="en-US" dirty="0"/>
              <a:t>Good but simple snapshot of success. </a:t>
            </a:r>
          </a:p>
          <a:p>
            <a:pPr lvl="2"/>
            <a:r>
              <a:rPr lang="en-US" dirty="0"/>
              <a:t>Evaluates Overall Success</a:t>
            </a:r>
          </a:p>
          <a:p>
            <a:pPr lvl="2"/>
            <a:r>
              <a:rPr lang="en-US" dirty="0"/>
              <a:t>Problem: Assumes a balanced dataset</a:t>
            </a:r>
          </a:p>
          <a:p>
            <a:r>
              <a:rPr lang="en-US" b="1" dirty="0"/>
              <a:t>AUROC</a:t>
            </a:r>
          </a:p>
          <a:p>
            <a:pPr lvl="2"/>
            <a:r>
              <a:rPr lang="en-US" dirty="0"/>
              <a:t>Plots the relationship between the True Positive Rate and the False Positive Rate. </a:t>
            </a:r>
          </a:p>
          <a:p>
            <a:r>
              <a:rPr lang="en-US" b="1" dirty="0"/>
              <a:t>F1 Score</a:t>
            </a:r>
          </a:p>
          <a:p>
            <a:pPr lvl="2"/>
            <a:r>
              <a:rPr lang="en-US" dirty="0"/>
              <a:t>Combines Precision and Recall Scores, evaluating class-wise performance rather than the overall performance.</a:t>
            </a:r>
          </a:p>
          <a:p>
            <a:pPr lvl="2"/>
            <a:r>
              <a:rPr lang="en-US" dirty="0"/>
              <a:t>A good metric to evaluate imbalanced data</a:t>
            </a:r>
          </a:p>
        </p:txBody>
      </p:sp>
    </p:spTree>
    <p:extLst>
      <p:ext uri="{BB962C8B-B14F-4D97-AF65-F5344CB8AC3E}">
        <p14:creationId xmlns:p14="http://schemas.microsoft.com/office/powerpoint/2010/main" val="1384771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90A2-6978-0B3A-F3B3-91C5CC39021B}"/>
              </a:ext>
            </a:extLst>
          </p:cNvPr>
          <p:cNvSpPr>
            <a:spLocks noGrp="1"/>
          </p:cNvSpPr>
          <p:nvPr>
            <p:ph type="title"/>
          </p:nvPr>
        </p:nvSpPr>
        <p:spPr>
          <a:xfrm>
            <a:off x="525304" y="494320"/>
            <a:ext cx="4560579" cy="1039091"/>
          </a:xfrm>
        </p:spPr>
        <p:txBody>
          <a:bodyPr/>
          <a:lstStyle/>
          <a:p>
            <a:r>
              <a:rPr lang="en-US" dirty="0"/>
              <a:t>Experiment Results:</a:t>
            </a:r>
          </a:p>
        </p:txBody>
      </p:sp>
      <p:pic>
        <p:nvPicPr>
          <p:cNvPr id="2050" name="Picture 2">
            <a:extLst>
              <a:ext uri="{FF2B5EF4-FFF2-40B4-BE49-F238E27FC236}">
                <a16:creationId xmlns:a16="http://schemas.microsoft.com/office/drawing/2014/main" id="{7BBD0BFC-4FCD-B72E-53FE-99A06F65B7A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2396" y="1799292"/>
            <a:ext cx="8579208" cy="13617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4BD19D8-E58F-2B95-3D4B-0E3B435314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905" y="3692831"/>
            <a:ext cx="2799138" cy="229522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4789C2D-CA49-134B-3B76-CC2DB742B4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0437" y="3692831"/>
            <a:ext cx="2799137" cy="233316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F9E410C6-A896-6319-3B38-5104CAF358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7237" y="3663806"/>
            <a:ext cx="2804002" cy="2362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481961"/>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UAA_PowerPoint_template" id="{A5CDF06A-5ABE-7047-ACBC-3A74089479B2}" vid="{E4DA04C0-BF7F-0941-801F-35DE6CD187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IUAA_PowerPoint_template4x3</Template>
  <TotalTime>1603</TotalTime>
  <Words>834</Words>
  <Application>Microsoft Office PowerPoint</Application>
  <PresentationFormat>On-screen Show (4:3)</PresentationFormat>
  <Paragraphs>83</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Helvetica Neue</vt:lpstr>
      <vt:lpstr>Wingdings</vt:lpstr>
      <vt:lpstr>Main</vt:lpstr>
      <vt:lpstr>Home Credit Default Risk (HCDR) </vt:lpstr>
      <vt:lpstr>HCDR Project Phase 2 Outline</vt:lpstr>
      <vt:lpstr>Project Description</vt:lpstr>
      <vt:lpstr>Summary of EDA</vt:lpstr>
      <vt:lpstr>Visual EDA Summary</vt:lpstr>
      <vt:lpstr>PowerPoint Presentation</vt:lpstr>
      <vt:lpstr>Overview of Modeling Pipelines</vt:lpstr>
      <vt:lpstr>Evaluation Metrics Used:</vt:lpstr>
      <vt:lpstr>Experiment Results:</vt:lpstr>
      <vt:lpstr>Conclusion and Next Steps</vt:lpstr>
      <vt:lpstr>Four-P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Credit Default Risk (HCDR) </dc:title>
  <dc:creator>Leona Chase</dc:creator>
  <cp:lastModifiedBy>Leona Chase</cp:lastModifiedBy>
  <cp:revision>1</cp:revision>
  <cp:lastPrinted>2014-06-24T16:10:50Z</cp:lastPrinted>
  <dcterms:created xsi:type="dcterms:W3CDTF">2023-11-07T20:02:07Z</dcterms:created>
  <dcterms:modified xsi:type="dcterms:W3CDTF">2023-11-12T19:14:22Z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