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6" r:id="rId3"/>
    <p:sldId id="257" r:id="rId4"/>
    <p:sldId id="269" r:id="rId5"/>
    <p:sldId id="261" r:id="rId6"/>
    <p:sldId id="270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0FE28-30BA-41EE-8585-4916B74C15F8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AA2C-A8E4-4B1C-97F3-1437CD641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AA2C-A8E4-4B1C-97F3-1437CD641B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7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985A-7CED-47A7-B375-532807A88C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749C-3249-4EFD-9674-272EF68F65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A6EDED7-5281-356A-577E-4BB192C829C6}"/>
              </a:ext>
            </a:extLst>
          </p:cNvPr>
          <p:cNvSpPr txBox="1">
            <a:spLocks/>
          </p:cNvSpPr>
          <p:nvPr/>
        </p:nvSpPr>
        <p:spPr>
          <a:xfrm>
            <a:off x="0" y="278654"/>
            <a:ext cx="9144000" cy="13402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BHARATI VIDYAPEETH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(DEEMED TO BE UNIVERSITY)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COLLEGE OF ENGINEERING ,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PUNE, 411043</a:t>
            </a:r>
          </a:p>
        </p:txBody>
      </p:sp>
      <p:pic>
        <p:nvPicPr>
          <p:cNvPr id="15" name="Picture 14" descr="Bharati Vidyapeeth University College Of Engineering, Pune Employees,  Location, Alumni | LinkedIn">
            <a:extLst>
              <a:ext uri="{FF2B5EF4-FFF2-40B4-BE49-F238E27FC236}">
                <a16:creationId xmlns:a16="http://schemas.microsoft.com/office/drawing/2014/main" id="{241FDF1E-AC21-8B8B-307C-57F5FBA0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33600"/>
            <a:ext cx="1981200" cy="1786965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279FC5-B228-9D0A-4F3D-B4FE191C3451}"/>
              </a:ext>
            </a:extLst>
          </p:cNvPr>
          <p:cNvSpPr txBox="1"/>
          <p:nvPr/>
        </p:nvSpPr>
        <p:spPr>
          <a:xfrm>
            <a:off x="171937" y="3931127"/>
            <a:ext cx="908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A6609-66EA-4B3A-1D1B-D791D9F535FE}"/>
              </a:ext>
            </a:extLst>
          </p:cNvPr>
          <p:cNvSpPr txBox="1"/>
          <p:nvPr/>
        </p:nvSpPr>
        <p:spPr>
          <a:xfrm>
            <a:off x="0" y="4395787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Subject: IT Infrastructure Management</a:t>
            </a:r>
          </a:p>
          <a:p>
            <a:pPr algn="ctr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PROJECT BASED LEARNING</a:t>
            </a:r>
          </a:p>
          <a:p>
            <a:pPr algn="ctr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pPr algn="ctr"/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AN IT INFRASTRUCTRE </a:t>
            </a:r>
          </a:p>
          <a:p>
            <a:pPr algn="ctr"/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SYSTEM</a:t>
            </a:r>
          </a:p>
          <a:p>
            <a:pPr algn="ctr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SEMESTER:IV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0DC37EF-44FB-E189-7F5F-721114C4279A}"/>
              </a:ext>
            </a:extLst>
          </p:cNvPr>
          <p:cNvSpPr txBox="1">
            <a:spLocks/>
          </p:cNvSpPr>
          <p:nvPr/>
        </p:nvSpPr>
        <p:spPr>
          <a:xfrm>
            <a:off x="174514" y="6230606"/>
            <a:ext cx="304800" cy="35677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676400" y="1752600"/>
            <a:ext cx="5731510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600200" y="1752600"/>
            <a:ext cx="5692633" cy="262150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676400" y="4648200"/>
            <a:ext cx="3185436" cy="12040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67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!! THANK YOU 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751ADC82-5B0B-FA49-A7FB-45AAC2A58965}"/>
              </a:ext>
            </a:extLst>
          </p:cNvPr>
          <p:cNvSpPr txBox="1">
            <a:spLocks/>
          </p:cNvSpPr>
          <p:nvPr/>
        </p:nvSpPr>
        <p:spPr>
          <a:xfrm>
            <a:off x="2276475" y="6248400"/>
            <a:ext cx="686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DE0F46C-6DA4-6A28-3146-E724A632D4C5}"/>
              </a:ext>
            </a:extLst>
          </p:cNvPr>
          <p:cNvSpPr txBox="1">
            <a:spLocks/>
          </p:cNvSpPr>
          <p:nvPr/>
        </p:nvSpPr>
        <p:spPr>
          <a:xfrm>
            <a:off x="144453" y="6356350"/>
            <a:ext cx="356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73265E2-588A-6F73-14FB-739EB1565421}"/>
              </a:ext>
            </a:extLst>
          </p:cNvPr>
          <p:cNvSpPr txBox="1">
            <a:spLocks/>
          </p:cNvSpPr>
          <p:nvPr/>
        </p:nvSpPr>
        <p:spPr>
          <a:xfrm>
            <a:off x="39424" y="925513"/>
            <a:ext cx="9097241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 </a:t>
            </a:r>
            <a:r>
              <a:rPr lang="en-US" sz="37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AN INFRASTRUCTRE </a:t>
            </a:r>
          </a:p>
          <a:p>
            <a:pPr algn="ctr"/>
            <a:r>
              <a:rPr lang="en-US" sz="37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SYSTEM</a:t>
            </a:r>
          </a:p>
          <a:p>
            <a:pPr algn="ctr"/>
            <a:endParaRPr lang="en-US" sz="39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B2086F6-7664-D94D-29D9-03608139D2F5}"/>
              </a:ext>
            </a:extLst>
          </p:cNvPr>
          <p:cNvSpPr txBox="1">
            <a:spLocks/>
          </p:cNvSpPr>
          <p:nvPr/>
        </p:nvSpPr>
        <p:spPr>
          <a:xfrm>
            <a:off x="914400" y="2370138"/>
            <a:ext cx="7848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the guidance of Prof. T.B. PATIL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DFFBE45-30BF-FED2-139B-D3A4ECF3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15441"/>
              </p:ext>
            </p:extLst>
          </p:nvPr>
        </p:nvGraphicFramePr>
        <p:xfrm>
          <a:off x="1261986" y="3840163"/>
          <a:ext cx="7135091" cy="14478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  <a:r>
                        <a:rPr lang="en-US" baseline="0" dirty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Riya</a:t>
                      </a:r>
                      <a:r>
                        <a:rPr lang="en-US" dirty="0"/>
                        <a:t>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2214110270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Bhumi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2214110288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752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 Infrastructure management is a method of monitoring and maintaining  critical Information Technology (IT) infrastructure to ensure the best use of resources, protect against data loss, and monitor key aspects of local and cloud-based service utilization</a:t>
            </a:r>
            <a:r>
              <a:rPr lang="en-US" dirty="0"/>
              <a:t>.</a:t>
            </a:r>
          </a:p>
          <a:p>
            <a:endParaRPr lang="en-US" sz="2400" b="0" i="0" dirty="0">
              <a:solidFill>
                <a:srgbClr val="21252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Infrastructure Management further divide into so many parts Some of  t</a:t>
            </a:r>
            <a:r>
              <a:rPr lang="en-US" sz="2400" b="0" i="0" dirty="0">
                <a:latin typeface="Times New Roman" pitchFamily="18" charset="0"/>
                <a:cs typeface="Times New Roman" pitchFamily="18" charset="0"/>
              </a:rPr>
              <a:t>hem are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799588"/>
            <a:ext cx="3272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Security </a:t>
            </a:r>
            <a:r>
              <a:rPr lang="en-US" sz="2400" b="0" i="0" dirty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Data  </a:t>
            </a:r>
            <a:r>
              <a:rPr lang="en-US" sz="2400" b="0" i="0" dirty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Storage </a:t>
            </a:r>
            <a:r>
              <a:rPr lang="en-US" sz="2400" b="0" i="0" dirty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STORAGE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1" y="18288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Storage Management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defined as it refers to the management of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 storage equipment’s that are used to store the user/computer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generated data. 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involves managing the physical and virtual storage devices where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is stored. It also allocating storage resources to users or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applications based on their needs.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our project we have managed to store the data(messages) into a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database once user enters the message with its sender and receiver.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: There are lot of software applications that store the data efficiently like Instagram, Facebook, amazon and many websites also store a lot of data.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SECURITY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794" y="1572399"/>
            <a:ext cx="838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Security management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managing user access to resources to ensure </a:t>
            </a: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that only authorized individuals or systems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access sensitive data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perform specific actions. Protecting data both at rest and in transit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encrypting it using encryption algorithms and secure protocols.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also helps in preventing unauthorized access and data breaches. In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project we are storing the message after encrypting it with a specific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algorithm and it will display the  message after decrypting it. 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 : The use of multi-factor authentication (MFA) for employee access to company systems, combination of passwords and a secondary form of authentication, biometric scan, reducing the risk of unauthorized access to sensitive data.</a:t>
            </a: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828800"/>
            <a:ext cx="8762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management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involves managing the organizations data (in our case messages) including its storage and recovery.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ensures that the data is accessible , has low latency and secured. 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Example: Customer Relationship Management (CRM) system within a company.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CRM systems collect, organize, and manage customer-related data such as contact information, interactions, purchase history, and preferences , centralizes it and uses it accordingly to increase the sales. </a:t>
            </a:r>
          </a:p>
        </p:txBody>
      </p:sp>
    </p:spTree>
    <p:extLst>
      <p:ext uri="{BB962C8B-B14F-4D97-AF65-F5344CB8AC3E}">
        <p14:creationId xmlns:p14="http://schemas.microsoft.com/office/powerpoint/2010/main" val="273795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7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1432560"/>
            <a:ext cx="6477000" cy="4587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Slide Number Placeholder 3"/>
          <p:cNvSpPr txBox="1">
            <a:spLocks/>
          </p:cNvSpPr>
          <p:nvPr/>
        </p:nvSpPr>
        <p:spPr>
          <a:xfrm>
            <a:off x="152400" y="6356350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667000" y="1981200"/>
            <a:ext cx="3734124" cy="3139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124200" y="635635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BHARATI VIDYAPEETH (DEEMED TO BE UNIVERSITY ) COLLEGE OF ENGINEERING, PUNE                                                                                                        DEPARTMENT OF INFORMATION TECHNOLOGY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52400" y="6356350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Bharati Vidyapeeth University College Of Engineering, Pune Employees,  Location, Alumni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"/>
            <a:ext cx="1828799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Develop an IT Infrastructure Management System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828800" y="1752600"/>
            <a:ext cx="5731510" cy="36233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731</Words>
  <Application>Microsoft Office PowerPoint</Application>
  <PresentationFormat>On-screen Show 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RIYA SINGH</cp:lastModifiedBy>
  <cp:revision>48</cp:revision>
  <dcterms:created xsi:type="dcterms:W3CDTF">2024-03-26T12:40:54Z</dcterms:created>
  <dcterms:modified xsi:type="dcterms:W3CDTF">2024-04-26T07:47:08Z</dcterms:modified>
</cp:coreProperties>
</file>