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70" r:id="rId9"/>
    <p:sldId id="265" r:id="rId10"/>
    <p:sldId id="271" r:id="rId11"/>
    <p:sldId id="263" r:id="rId12"/>
    <p:sldId id="264" r:id="rId13"/>
    <p:sldId id="268" r:id="rId14"/>
    <p:sldId id="273" r:id="rId15"/>
    <p:sldId id="266" r:id="rId16"/>
    <p:sldId id="269" r:id="rId17"/>
    <p:sldId id="267"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576" y="471231"/>
            <a:ext cx="7766936" cy="1646302"/>
          </a:xfrm>
        </p:spPr>
        <p:txBody>
          <a:bodyPr/>
          <a:lstStyle/>
          <a:p>
            <a:pPr algn="ctr"/>
            <a:r>
              <a:rPr lang="en-IN" sz="8000" dirty="0" smtClean="0"/>
              <a:t>UNIX PROJECT</a:t>
            </a:r>
            <a:endParaRPr lang="en-IN" sz="8000" dirty="0"/>
          </a:p>
        </p:txBody>
      </p:sp>
      <p:sp>
        <p:nvSpPr>
          <p:cNvPr id="3" name="Subtitle 2"/>
          <p:cNvSpPr>
            <a:spLocks noGrp="1"/>
          </p:cNvSpPr>
          <p:nvPr>
            <p:ph type="subTitle" idx="1"/>
          </p:nvPr>
        </p:nvSpPr>
        <p:spPr>
          <a:xfrm>
            <a:off x="1507067" y="3579223"/>
            <a:ext cx="7766936" cy="2769325"/>
          </a:xfrm>
        </p:spPr>
        <p:txBody>
          <a:bodyPr>
            <a:normAutofit/>
          </a:bodyPr>
          <a:lstStyle/>
          <a:p>
            <a:pPr algn="ctr"/>
            <a:r>
              <a:rPr lang="en-IN" sz="4800" dirty="0" smtClean="0"/>
              <a:t>TOPIC : MINSWEEPER</a:t>
            </a:r>
          </a:p>
          <a:p>
            <a:pPr algn="ctr"/>
            <a:endParaRPr lang="en-IN" sz="3200" dirty="0" smtClean="0"/>
          </a:p>
        </p:txBody>
      </p:sp>
    </p:spTree>
    <p:extLst>
      <p:ext uri="{BB962C8B-B14F-4D97-AF65-F5344CB8AC3E}">
        <p14:creationId xmlns:p14="http://schemas.microsoft.com/office/powerpoint/2010/main" val="371293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BASH colour codes, select loop, echo, break, case</a:t>
            </a:r>
          </a:p>
          <a:p>
            <a:pPr marL="0" indent="0">
              <a:buNone/>
            </a:pPr>
            <a:r>
              <a:rPr lang="en-IN" dirty="0" smtClean="0"/>
              <a:t>Description:</a:t>
            </a:r>
          </a:p>
          <a:p>
            <a:pPr marL="0" indent="0">
              <a:buNone/>
            </a:pPr>
            <a:r>
              <a:rPr lang="en-IN" dirty="0" smtClean="0"/>
              <a:t>This gives the overview of the game minesweeper .</a:t>
            </a:r>
          </a:p>
          <a:p>
            <a:pPr marL="0" indent="0">
              <a:buNone/>
            </a:pPr>
            <a:r>
              <a:rPr lang="en-IN" dirty="0" smtClean="0"/>
              <a:t>User can choose the difficulty level according to the size of the table array.</a:t>
            </a:r>
            <a:endParaRPr lang="en-IN" dirty="0"/>
          </a:p>
        </p:txBody>
      </p:sp>
    </p:spTree>
    <p:extLst>
      <p:ext uri="{BB962C8B-B14F-4D97-AF65-F5344CB8AC3E}">
        <p14:creationId xmlns:p14="http://schemas.microsoft.com/office/powerpoint/2010/main" val="2264116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dirty="0" err="1" smtClean="0"/>
              <a:t>Constructtable</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Shuf, While, If, For</a:t>
            </a:r>
          </a:p>
          <a:p>
            <a:pPr marL="0" indent="0">
              <a:buNone/>
            </a:pPr>
            <a:r>
              <a:rPr lang="en-IN" dirty="0" smtClean="0"/>
              <a:t>Description:</a:t>
            </a:r>
          </a:p>
          <a:p>
            <a:pPr>
              <a:buFont typeface="+mj-lt"/>
              <a:buAutoNum type="arabicPeriod"/>
            </a:pPr>
            <a:r>
              <a:rPr lang="en-IN" dirty="0" smtClean="0"/>
              <a:t>In this function, we are placing 12 mines randomly in the </a:t>
            </a:r>
            <a:r>
              <a:rPr lang="en-IN" b="1" dirty="0" smtClean="0"/>
              <a:t>table</a:t>
            </a:r>
            <a:r>
              <a:rPr lang="en-IN" dirty="0" smtClean="0"/>
              <a:t> array. </a:t>
            </a:r>
          </a:p>
          <a:p>
            <a:pPr>
              <a:buFont typeface="+mj-lt"/>
              <a:buAutoNum type="arabicPeriod"/>
            </a:pPr>
            <a:r>
              <a:rPr lang="en-IN" dirty="0" smtClean="0"/>
              <a:t>After placing our mines, we are incrementing the neighbouring slots adjacent to the mine by one. </a:t>
            </a:r>
          </a:p>
          <a:p>
            <a:pPr>
              <a:buFont typeface="+mj-lt"/>
              <a:buAutoNum type="arabicPeriod"/>
            </a:pPr>
            <a:r>
              <a:rPr lang="en-IN" dirty="0" smtClean="0"/>
              <a:t>The mine positions are denoted by -1 in the table array. So the members which have zero value in the table array have no mines around them.</a:t>
            </a:r>
            <a:endParaRPr lang="en-IN" dirty="0"/>
          </a:p>
        </p:txBody>
      </p:sp>
    </p:spTree>
    <p:extLst>
      <p:ext uri="{BB962C8B-B14F-4D97-AF65-F5344CB8AC3E}">
        <p14:creationId xmlns:p14="http://schemas.microsoft.com/office/powerpoint/2010/main" val="2608729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Viewtable</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Commands :</a:t>
            </a:r>
          </a:p>
          <a:p>
            <a:pPr marL="0" indent="0">
              <a:buNone/>
            </a:pPr>
            <a:r>
              <a:rPr lang="en-IN" dirty="0" smtClean="0"/>
              <a:t>Bash colour codes, clear, echo, for loops, if else statements</a:t>
            </a:r>
          </a:p>
          <a:p>
            <a:pPr marL="0" indent="0">
              <a:buNone/>
            </a:pPr>
            <a:r>
              <a:rPr lang="en-IN" dirty="0" smtClean="0"/>
              <a:t>Description:</a:t>
            </a:r>
          </a:p>
          <a:p>
            <a:pPr marL="0" indent="0">
              <a:buNone/>
            </a:pPr>
            <a:r>
              <a:rPr lang="en-IN" dirty="0" smtClean="0"/>
              <a:t>Displaying the row numbers and column numbers in different colours.</a:t>
            </a:r>
          </a:p>
          <a:p>
            <a:pPr marL="0" indent="0">
              <a:buNone/>
            </a:pPr>
            <a:r>
              <a:rPr lang="en-IN" dirty="0" smtClean="0"/>
              <a:t>Printing the members of the table array in such a way that if it is undiscovered, then simply print @ else if it is discovered , then we will print its respective vale, given the condition that its value is not 0.</a:t>
            </a:r>
          </a:p>
          <a:p>
            <a:pPr marL="0" indent="0">
              <a:buNone/>
            </a:pPr>
            <a:r>
              <a:rPr lang="en-IN" dirty="0" smtClean="0"/>
              <a:t>If its value is 0, then we print </a:t>
            </a:r>
            <a:r>
              <a:rPr lang="en-IN" b="1" dirty="0" smtClean="0"/>
              <a:t>.</a:t>
            </a:r>
            <a:endParaRPr lang="en-IN" b="1" dirty="0"/>
          </a:p>
        </p:txBody>
      </p:sp>
    </p:spTree>
    <p:extLst>
      <p:ext uri="{BB962C8B-B14F-4D97-AF65-F5344CB8AC3E}">
        <p14:creationId xmlns:p14="http://schemas.microsoft.com/office/powerpoint/2010/main" val="146886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Cheatview</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Clear, echo, for loop, if else statements, BASH colour codes.</a:t>
            </a:r>
          </a:p>
          <a:p>
            <a:pPr marL="0" indent="0">
              <a:buNone/>
            </a:pPr>
            <a:r>
              <a:rPr lang="en-IN" dirty="0" smtClean="0"/>
              <a:t>Description:</a:t>
            </a:r>
          </a:p>
          <a:p>
            <a:pPr marL="0" indent="0">
              <a:buNone/>
            </a:pPr>
            <a:r>
              <a:rPr lang="en-IN" dirty="0" smtClean="0"/>
              <a:t>This function will get called </a:t>
            </a:r>
            <a:r>
              <a:rPr lang="en-IN" dirty="0" err="1" smtClean="0"/>
              <a:t>whe</a:t>
            </a:r>
            <a:r>
              <a:rPr lang="en-IN" dirty="0" smtClean="0"/>
              <a:t> new are using the cheat code </a:t>
            </a:r>
            <a:r>
              <a:rPr lang="en-IN" b="1" dirty="0" smtClean="0"/>
              <a:t>pass </a:t>
            </a:r>
            <a:r>
              <a:rPr lang="en-IN" b="1" dirty="0" err="1" smtClean="0"/>
              <a:t>pass</a:t>
            </a:r>
            <a:r>
              <a:rPr lang="en-IN" b="1" dirty="0" smtClean="0"/>
              <a:t>.</a:t>
            </a:r>
            <a:r>
              <a:rPr lang="en-IN" dirty="0" smtClean="0"/>
              <a:t> This function will give the end scenario at which we have discovered all the members that are not mines and we won the game.</a:t>
            </a:r>
            <a:endParaRPr lang="en-IN" dirty="0"/>
          </a:p>
        </p:txBody>
      </p:sp>
    </p:spTree>
    <p:extLst>
      <p:ext uri="{BB962C8B-B14F-4D97-AF65-F5344CB8AC3E}">
        <p14:creationId xmlns:p14="http://schemas.microsoft.com/office/powerpoint/2010/main" val="1367969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Cheatwin</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a:t>
            </a:r>
          </a:p>
          <a:p>
            <a:pPr marL="0" indent="0">
              <a:buNone/>
            </a:pPr>
            <a:r>
              <a:rPr lang="en-IN" dirty="0" smtClean="0"/>
              <a:t>Echo, read</a:t>
            </a:r>
          </a:p>
          <a:p>
            <a:pPr marL="0" indent="0">
              <a:buNone/>
            </a:pPr>
            <a:r>
              <a:rPr lang="en-IN" dirty="0" smtClean="0"/>
              <a:t>Functions called:</a:t>
            </a:r>
          </a:p>
          <a:p>
            <a:pPr marL="0" indent="0">
              <a:buNone/>
            </a:pPr>
            <a:r>
              <a:rPr lang="en-IN" dirty="0" smtClean="0"/>
              <a:t>Time(), </a:t>
            </a:r>
            <a:r>
              <a:rPr lang="en-IN" dirty="0" err="1" smtClean="0"/>
              <a:t>cheatview</a:t>
            </a:r>
            <a:r>
              <a:rPr lang="en-IN" dirty="0" smtClean="0"/>
              <a:t>()</a:t>
            </a:r>
          </a:p>
          <a:p>
            <a:pPr marL="0" indent="0">
              <a:buNone/>
            </a:pPr>
            <a:r>
              <a:rPr lang="en-IN" dirty="0" smtClean="0"/>
              <a:t>Description:</a:t>
            </a:r>
          </a:p>
          <a:p>
            <a:pPr marL="0" indent="0">
              <a:buNone/>
            </a:pPr>
            <a:r>
              <a:rPr lang="en-IN" dirty="0" smtClean="0"/>
              <a:t>After entering the cheat this function will be called and this will in turn call time() and </a:t>
            </a:r>
            <a:r>
              <a:rPr lang="en-IN" dirty="0" err="1" smtClean="0"/>
              <a:t>cheatview</a:t>
            </a:r>
            <a:r>
              <a:rPr lang="en-IN" dirty="0" smtClean="0"/>
              <a:t>() functions and print that we won the game.</a:t>
            </a:r>
            <a:endParaRPr lang="en-IN" dirty="0"/>
          </a:p>
        </p:txBody>
      </p:sp>
    </p:spTree>
    <p:extLst>
      <p:ext uri="{BB962C8B-B14F-4D97-AF65-F5344CB8AC3E}">
        <p14:creationId xmlns:p14="http://schemas.microsoft.com/office/powerpoint/2010/main" val="2372017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Gameover</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For loop, if else statements, echo, read</a:t>
            </a:r>
          </a:p>
          <a:p>
            <a:pPr marL="0" indent="0">
              <a:buNone/>
            </a:pPr>
            <a:r>
              <a:rPr lang="en-IN" dirty="0" smtClean="0"/>
              <a:t>Functions called:</a:t>
            </a:r>
          </a:p>
          <a:p>
            <a:pPr marL="0" indent="0">
              <a:buNone/>
            </a:pPr>
            <a:r>
              <a:rPr lang="en-IN" dirty="0" err="1" smtClean="0"/>
              <a:t>Viewtable</a:t>
            </a:r>
            <a:r>
              <a:rPr lang="en-IN" dirty="0" smtClean="0"/>
              <a:t>()</a:t>
            </a:r>
          </a:p>
          <a:p>
            <a:pPr marL="0" indent="0">
              <a:buNone/>
            </a:pPr>
            <a:r>
              <a:rPr lang="en-IN" dirty="0" smtClean="0"/>
              <a:t>Description:</a:t>
            </a:r>
          </a:p>
          <a:p>
            <a:pPr marL="0" indent="0">
              <a:buNone/>
            </a:pPr>
            <a:r>
              <a:rPr lang="en-IN" dirty="0" smtClean="0"/>
              <a:t>This function will be called whenever we choose a mine. </a:t>
            </a:r>
          </a:p>
          <a:p>
            <a:pPr marL="0" indent="0">
              <a:buNone/>
            </a:pPr>
            <a:r>
              <a:rPr lang="en-IN" dirty="0" smtClean="0"/>
              <a:t>This function makes all the mines which are in the table array visible my making the positions of that mine in the discovered array as 1.</a:t>
            </a:r>
          </a:p>
          <a:p>
            <a:pPr marL="0" indent="0">
              <a:buNone/>
            </a:pPr>
            <a:r>
              <a:rPr lang="en-IN" dirty="0" smtClean="0"/>
              <a:t>It will display all our previously chosen coordinates and the mines.</a:t>
            </a:r>
            <a:endParaRPr lang="en-IN" dirty="0"/>
          </a:p>
        </p:txBody>
      </p:sp>
    </p:spTree>
    <p:extLst>
      <p:ext uri="{BB962C8B-B14F-4D97-AF65-F5344CB8AC3E}">
        <p14:creationId xmlns:p14="http://schemas.microsoft.com/office/powerpoint/2010/main" val="3693763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Findbubblepoint</a:t>
            </a:r>
            <a:r>
              <a:rPr lang="en-IN" dirty="0" smtClean="0"/>
              <a:t>(), </a:t>
            </a:r>
            <a:r>
              <a:rPr lang="en-IN" dirty="0" err="1" smtClean="0"/>
              <a:t>Findadjacentbubble</a:t>
            </a:r>
            <a:r>
              <a:rPr lang="en-IN" dirty="0" smtClean="0"/>
              <a:t>(), </a:t>
            </a:r>
            <a:r>
              <a:rPr lang="en-IN" dirty="0" err="1"/>
              <a:t>Bubbledisplay</a:t>
            </a:r>
            <a:r>
              <a:rPr lang="en-IN"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Commands:</a:t>
            </a:r>
          </a:p>
          <a:p>
            <a:pPr marL="0" indent="0">
              <a:buNone/>
            </a:pPr>
            <a:r>
              <a:rPr lang="en-IN" dirty="0" smtClean="0"/>
              <a:t>For loop, if else statements.</a:t>
            </a:r>
          </a:p>
          <a:p>
            <a:pPr marL="0" indent="0">
              <a:buNone/>
            </a:pPr>
            <a:r>
              <a:rPr lang="en-IN" dirty="0" smtClean="0"/>
              <a:t>Description</a:t>
            </a:r>
          </a:p>
          <a:p>
            <a:pPr>
              <a:buFont typeface="+mj-lt"/>
              <a:buAutoNum type="arabicPeriod"/>
            </a:pPr>
            <a:r>
              <a:rPr lang="en-IN" dirty="0" err="1" smtClean="0"/>
              <a:t>Findbubblepoint</a:t>
            </a:r>
            <a:r>
              <a:rPr lang="en-IN" dirty="0" smtClean="0"/>
              <a:t> function is called from </a:t>
            </a:r>
            <a:r>
              <a:rPr lang="en-IN" dirty="0" err="1" smtClean="0"/>
              <a:t>newgame</a:t>
            </a:r>
            <a:r>
              <a:rPr lang="en-IN" dirty="0" smtClean="0"/>
              <a:t> function with the coordinates as the parameters.</a:t>
            </a:r>
          </a:p>
          <a:p>
            <a:pPr>
              <a:buFont typeface="+mj-lt"/>
              <a:buAutoNum type="arabicPeriod"/>
            </a:pPr>
            <a:r>
              <a:rPr lang="en-IN" dirty="0" smtClean="0"/>
              <a:t>If the coordinates represent a bubble in our table array then it will call two function i.e., </a:t>
            </a:r>
            <a:r>
              <a:rPr lang="en-IN" dirty="0" err="1" smtClean="0"/>
              <a:t>Findadjacentbubble</a:t>
            </a:r>
            <a:r>
              <a:rPr lang="en-IN" dirty="0" smtClean="0"/>
              <a:t> and </a:t>
            </a:r>
            <a:r>
              <a:rPr lang="en-IN" dirty="0" err="1" smtClean="0"/>
              <a:t>Bubbledisplay</a:t>
            </a:r>
            <a:r>
              <a:rPr lang="en-IN" dirty="0" smtClean="0"/>
              <a:t>.</a:t>
            </a:r>
          </a:p>
          <a:p>
            <a:pPr>
              <a:buFont typeface="+mj-lt"/>
              <a:buAutoNum type="arabicPeriod"/>
            </a:pPr>
            <a:r>
              <a:rPr lang="en-IN" dirty="0" smtClean="0"/>
              <a:t>In </a:t>
            </a:r>
            <a:r>
              <a:rPr lang="en-IN" dirty="0" err="1" smtClean="0"/>
              <a:t>Findadjacentbubble</a:t>
            </a:r>
            <a:r>
              <a:rPr lang="en-IN" dirty="0" smtClean="0"/>
              <a:t> function, it is searching for more adjacent bubble for a given bubble and make them discovered.</a:t>
            </a:r>
          </a:p>
          <a:p>
            <a:pPr>
              <a:buFont typeface="+mj-lt"/>
              <a:buAutoNum type="arabicPeriod"/>
            </a:pPr>
            <a:r>
              <a:rPr lang="en-IN" dirty="0" err="1" smtClean="0"/>
              <a:t>Bubbledisplay</a:t>
            </a:r>
            <a:r>
              <a:rPr lang="en-IN" dirty="0" smtClean="0"/>
              <a:t> function will continuously find other bubbles adjacent to the discovered bubbles and make them discovered until we reach a point at which we get a outline all those bubbles and the outline will contain values of members of table array.</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149571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Wingame</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For loop, if else statements, echo, read</a:t>
            </a:r>
          </a:p>
          <a:p>
            <a:pPr marL="0" indent="0">
              <a:buNone/>
            </a:pPr>
            <a:r>
              <a:rPr lang="en-IN" dirty="0" smtClean="0"/>
              <a:t>Function call:</a:t>
            </a:r>
          </a:p>
          <a:p>
            <a:pPr marL="0" indent="0">
              <a:buNone/>
            </a:pPr>
            <a:r>
              <a:rPr lang="en-IN" dirty="0" err="1" smtClean="0"/>
              <a:t>Gameover</a:t>
            </a:r>
            <a:r>
              <a:rPr lang="en-IN" dirty="0" smtClean="0"/>
              <a:t>()</a:t>
            </a:r>
          </a:p>
          <a:p>
            <a:pPr marL="0" indent="0">
              <a:buNone/>
            </a:pPr>
            <a:r>
              <a:rPr lang="en-IN" dirty="0" smtClean="0"/>
              <a:t>Description:</a:t>
            </a:r>
          </a:p>
          <a:p>
            <a:pPr marL="0" indent="0">
              <a:buNone/>
            </a:pPr>
            <a:r>
              <a:rPr lang="en-IN" dirty="0" smtClean="0"/>
              <a:t>Getting the total number of discovered members of discovered array.</a:t>
            </a:r>
          </a:p>
          <a:p>
            <a:pPr marL="0" indent="0">
              <a:buNone/>
            </a:pPr>
            <a:r>
              <a:rPr lang="en-IN" dirty="0" smtClean="0"/>
              <a:t>If that total  value is equal to (row size  * column size  - total mines) that means that all the members of the table array which are not mines have been discovered. If that is the case, then the player has won.</a:t>
            </a:r>
          </a:p>
          <a:p>
            <a:pPr marL="0" indent="0">
              <a:buNone/>
            </a:pPr>
            <a:endParaRPr lang="en-IN" dirty="0"/>
          </a:p>
        </p:txBody>
      </p:sp>
    </p:spTree>
    <p:extLst>
      <p:ext uri="{BB962C8B-B14F-4D97-AF65-F5344CB8AC3E}">
        <p14:creationId xmlns:p14="http://schemas.microsoft.com/office/powerpoint/2010/main" val="316656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Endpage</a:t>
            </a:r>
            <a:r>
              <a:rPr lang="en-IN" dirty="0" smtClean="0"/>
              <a:t>()</a:t>
            </a:r>
            <a:endParaRPr lang="en-IN" dirty="0"/>
          </a:p>
        </p:txBody>
      </p:sp>
      <p:sp>
        <p:nvSpPr>
          <p:cNvPr id="3" name="Content Placeholder 2"/>
          <p:cNvSpPr>
            <a:spLocks noGrp="1"/>
          </p:cNvSpPr>
          <p:nvPr>
            <p:ph idx="1"/>
          </p:nvPr>
        </p:nvSpPr>
        <p:spPr/>
        <p:txBody>
          <a:bodyPr numCol="2"/>
          <a:lstStyle/>
          <a:p>
            <a:pPr marL="0" indent="0">
              <a:buNone/>
            </a:pPr>
            <a:r>
              <a:rPr lang="en-IN" dirty="0" smtClean="0"/>
              <a:t>Commands:</a:t>
            </a:r>
          </a:p>
          <a:p>
            <a:pPr marL="0" indent="0">
              <a:buNone/>
            </a:pPr>
            <a:r>
              <a:rPr lang="en-IN" dirty="0" smtClean="0"/>
              <a:t>Echo, read, BASH colour </a:t>
            </a:r>
            <a:r>
              <a:rPr lang="en-IN" dirty="0" err="1" smtClean="0"/>
              <a:t>codes,clear</a:t>
            </a:r>
            <a:endParaRPr lang="en-IN" dirty="0" smtClean="0"/>
          </a:p>
          <a:p>
            <a:pPr marL="0" indent="0">
              <a:buNone/>
            </a:pPr>
            <a:r>
              <a:rPr lang="en-IN" dirty="0" smtClean="0"/>
              <a:t>Description:</a:t>
            </a:r>
          </a:p>
          <a:p>
            <a:pPr marL="0" indent="0">
              <a:buNone/>
            </a:pPr>
            <a:r>
              <a:rPr lang="en-IN" dirty="0" smtClean="0"/>
              <a:t>If the user enters n or N, this function will be called.</a:t>
            </a:r>
          </a:p>
          <a:p>
            <a:pPr marL="0" indent="0">
              <a:buNone/>
            </a:pPr>
            <a:r>
              <a:rPr lang="en-IN" dirty="0" smtClean="0"/>
              <a:t>This function will display the credits.</a:t>
            </a:r>
          </a:p>
          <a:p>
            <a:pPr marL="0" indent="0">
              <a:buNone/>
            </a:pPr>
            <a:endParaRPr lang="en-IN" dirty="0"/>
          </a:p>
        </p:txBody>
      </p:sp>
    </p:spTree>
    <p:extLst>
      <p:ext uri="{BB962C8B-B14F-4D97-AF65-F5344CB8AC3E}">
        <p14:creationId xmlns:p14="http://schemas.microsoft.com/office/powerpoint/2010/main" val="2272106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Date +”%M” </a:t>
            </a:r>
          </a:p>
          <a:p>
            <a:pPr marL="0" indent="0">
              <a:buNone/>
            </a:pPr>
            <a:r>
              <a:rPr lang="en-IN" dirty="0" smtClean="0"/>
              <a:t>Date +”%S”</a:t>
            </a:r>
          </a:p>
          <a:p>
            <a:pPr marL="0" indent="0">
              <a:buNone/>
            </a:pPr>
            <a:r>
              <a:rPr lang="en-IN" dirty="0" smtClean="0"/>
              <a:t>Description:</a:t>
            </a:r>
          </a:p>
          <a:p>
            <a:pPr marL="0" indent="0">
              <a:buNone/>
            </a:pPr>
            <a:r>
              <a:rPr lang="en-IN" dirty="0" smtClean="0"/>
              <a:t>Compute the time taken by the gamer to play the and update in global variable+</a:t>
            </a:r>
            <a:endParaRPr lang="en-IN" dirty="0"/>
          </a:p>
        </p:txBody>
      </p:sp>
    </p:spTree>
    <p:extLst>
      <p:ext uri="{BB962C8B-B14F-4D97-AF65-F5344CB8AC3E}">
        <p14:creationId xmlns:p14="http://schemas.microsoft.com/office/powerpoint/2010/main" val="1898149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t>THE GAME</a:t>
            </a:r>
            <a:endParaRPr lang="en-IN" sz="4800" dirty="0"/>
          </a:p>
        </p:txBody>
      </p:sp>
      <p:sp>
        <p:nvSpPr>
          <p:cNvPr id="3" name="Content Placeholder 2"/>
          <p:cNvSpPr>
            <a:spLocks noGrp="1"/>
          </p:cNvSpPr>
          <p:nvPr>
            <p:ph idx="1"/>
          </p:nvPr>
        </p:nvSpPr>
        <p:spPr/>
        <p:txBody>
          <a:bodyPr>
            <a:normAutofit/>
          </a:bodyPr>
          <a:lstStyle/>
          <a:p>
            <a:pPr marL="0" indent="0">
              <a:buNone/>
            </a:pPr>
            <a:r>
              <a:rPr lang="en-US" sz="2400" dirty="0"/>
              <a:t>Minesweeper is a single-player puzzle video game. The objective of the game is to clear a rectangular board containing hidden "mines" or bombs without detonating any of them, with help from clues about the number of neighboring mines in each field. The game originates from the 1960s, and has been written for many computing platforms in use today. It has many variations and offshoots</a:t>
            </a:r>
            <a:endParaRPr lang="en-IN" sz="2400" dirty="0"/>
          </a:p>
        </p:txBody>
      </p:sp>
    </p:spTree>
    <p:extLst>
      <p:ext uri="{BB962C8B-B14F-4D97-AF65-F5344CB8AC3E}">
        <p14:creationId xmlns:p14="http://schemas.microsoft.com/office/powerpoint/2010/main" val="2279911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654" y="2399211"/>
            <a:ext cx="8596668" cy="1320800"/>
          </a:xfrm>
        </p:spPr>
        <p:txBody>
          <a:bodyPr>
            <a:noAutofit/>
          </a:bodyPr>
          <a:lstStyle/>
          <a:p>
            <a:pPr algn="ctr"/>
            <a:r>
              <a:rPr lang="en-IN" sz="9600" dirty="0" smtClean="0"/>
              <a:t>THANK YOU</a:t>
            </a:r>
            <a:endParaRPr lang="en-IN" sz="9600" dirty="0"/>
          </a:p>
        </p:txBody>
      </p:sp>
    </p:spTree>
    <p:extLst>
      <p:ext uri="{BB962C8B-B14F-4D97-AF65-F5344CB8AC3E}">
        <p14:creationId xmlns:p14="http://schemas.microsoft.com/office/powerpoint/2010/main" val="2395757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t>RULES</a:t>
            </a:r>
            <a:endParaRPr lang="en-IN" sz="4800" dirty="0"/>
          </a:p>
        </p:txBody>
      </p:sp>
      <p:sp>
        <p:nvSpPr>
          <p:cNvPr id="3" name="Content Placeholder 2"/>
          <p:cNvSpPr>
            <a:spLocks noGrp="1"/>
          </p:cNvSpPr>
          <p:nvPr>
            <p:ph idx="1"/>
          </p:nvPr>
        </p:nvSpPr>
        <p:spPr/>
        <p:txBody>
          <a:bodyPr>
            <a:normAutofit/>
          </a:bodyPr>
          <a:lstStyle/>
          <a:p>
            <a:pPr marL="0" indent="0">
              <a:buNone/>
            </a:pPr>
            <a:r>
              <a:rPr lang="en-US" sz="2000" dirty="0"/>
              <a:t>The game is played by revealing squares of the grid by clicking or otherwise indicating each square. If a square containing a mine is revealed, the player loses the game. If no mine is revealed, a digit is instead displayed in the square, indicating how many adjacent squares contain mines; if no mines are adjacent, the square becomes blank, and all adjacent squares will be recursively revealed. The player uses this information to deduce the contents of other squares, and may either safely reveal each square or mark the square as containing a mine</a:t>
            </a:r>
            <a:r>
              <a:rPr lang="en-US" sz="2000" dirty="0" smtClean="0"/>
              <a:t>.</a:t>
            </a:r>
          </a:p>
          <a:p>
            <a:pPr marL="0" indent="0">
              <a:buNone/>
            </a:pPr>
            <a:r>
              <a:rPr lang="en-US" sz="2000" dirty="0"/>
              <a:t>The game is won when all mine-free squares are revealed, because all mines have been located.</a:t>
            </a:r>
            <a:endParaRPr lang="en-IN" sz="2000" dirty="0"/>
          </a:p>
        </p:txBody>
      </p:sp>
    </p:spTree>
    <p:extLst>
      <p:ext uri="{BB962C8B-B14F-4D97-AF65-F5344CB8AC3E}">
        <p14:creationId xmlns:p14="http://schemas.microsoft.com/office/powerpoint/2010/main" val="2861931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800" dirty="0" smtClean="0"/>
              <a:t>UNIX COMMANDS &amp; CONCEPTS USED</a:t>
            </a:r>
            <a:endParaRPr lang="en-IN" sz="4800" dirty="0"/>
          </a:p>
        </p:txBody>
      </p:sp>
      <p:sp>
        <p:nvSpPr>
          <p:cNvPr id="3" name="Content Placeholder 2"/>
          <p:cNvSpPr>
            <a:spLocks noGrp="1"/>
          </p:cNvSpPr>
          <p:nvPr>
            <p:ph idx="1"/>
          </p:nvPr>
        </p:nvSpPr>
        <p:spPr>
          <a:xfrm>
            <a:off x="677334" y="2160589"/>
            <a:ext cx="8596668" cy="4540657"/>
          </a:xfrm>
        </p:spPr>
        <p:txBody>
          <a:bodyPr/>
          <a:lstStyle/>
          <a:p>
            <a:pPr>
              <a:buFont typeface="+mj-lt"/>
              <a:buAutoNum type="arabicPeriod"/>
            </a:pPr>
            <a:r>
              <a:rPr lang="en-IN" dirty="0" err="1"/>
              <a:t>s</a:t>
            </a:r>
            <a:r>
              <a:rPr lang="en-IN" dirty="0" err="1" smtClean="0"/>
              <a:t>huf</a:t>
            </a:r>
            <a:endParaRPr lang="en-IN" dirty="0" smtClean="0"/>
          </a:p>
          <a:p>
            <a:pPr>
              <a:buFont typeface="+mj-lt"/>
              <a:buAutoNum type="arabicPeriod"/>
            </a:pPr>
            <a:r>
              <a:rPr lang="en-IN" dirty="0"/>
              <a:t>c</a:t>
            </a:r>
            <a:r>
              <a:rPr lang="en-IN" dirty="0" smtClean="0"/>
              <a:t>lear</a:t>
            </a:r>
          </a:p>
          <a:p>
            <a:pPr>
              <a:buFont typeface="+mj-lt"/>
              <a:buAutoNum type="arabicPeriod"/>
            </a:pPr>
            <a:r>
              <a:rPr lang="en-IN" dirty="0" smtClean="0"/>
              <a:t>echo</a:t>
            </a:r>
          </a:p>
          <a:p>
            <a:pPr>
              <a:buFont typeface="+mj-lt"/>
              <a:buAutoNum type="arabicPeriod"/>
            </a:pPr>
            <a:r>
              <a:rPr lang="en-IN" dirty="0"/>
              <a:t>d</a:t>
            </a:r>
            <a:r>
              <a:rPr lang="en-IN" dirty="0" smtClean="0"/>
              <a:t>eclare</a:t>
            </a:r>
          </a:p>
          <a:p>
            <a:pPr>
              <a:buFont typeface="+mj-lt"/>
              <a:buAutoNum type="arabicPeriod"/>
            </a:pPr>
            <a:r>
              <a:rPr lang="en-IN" dirty="0" smtClean="0"/>
              <a:t>case</a:t>
            </a:r>
          </a:p>
          <a:p>
            <a:pPr>
              <a:buFont typeface="+mj-lt"/>
              <a:buAutoNum type="arabicPeriod"/>
            </a:pPr>
            <a:r>
              <a:rPr lang="en-IN" dirty="0" smtClean="0"/>
              <a:t>date</a:t>
            </a:r>
          </a:p>
          <a:p>
            <a:pPr>
              <a:buFont typeface="+mj-lt"/>
              <a:buAutoNum type="arabicPeriod"/>
            </a:pPr>
            <a:r>
              <a:rPr lang="en-IN" dirty="0" smtClean="0"/>
              <a:t>If statements</a:t>
            </a:r>
          </a:p>
          <a:p>
            <a:pPr>
              <a:buFont typeface="+mj-lt"/>
              <a:buAutoNum type="arabicPeriod"/>
            </a:pPr>
            <a:r>
              <a:rPr lang="en-IN" dirty="0" smtClean="0"/>
              <a:t>for loops</a:t>
            </a:r>
          </a:p>
          <a:p>
            <a:pPr>
              <a:buFont typeface="+mj-lt"/>
              <a:buAutoNum type="arabicPeriod"/>
            </a:pPr>
            <a:r>
              <a:rPr lang="en-IN" dirty="0" smtClean="0"/>
              <a:t>select loop</a:t>
            </a:r>
          </a:p>
          <a:p>
            <a:pPr>
              <a:buFont typeface="+mj-lt"/>
              <a:buAutoNum type="arabicPeriod"/>
            </a:pPr>
            <a:r>
              <a:rPr lang="en-IN" dirty="0" smtClean="0"/>
              <a:t>Using user defined functions with parameter passing.</a:t>
            </a:r>
            <a:endParaRPr lang="en-IN" dirty="0"/>
          </a:p>
        </p:txBody>
      </p:sp>
    </p:spTree>
    <p:extLst>
      <p:ext uri="{BB962C8B-B14F-4D97-AF65-F5344CB8AC3E}">
        <p14:creationId xmlns:p14="http://schemas.microsoft.com/office/powerpoint/2010/main" val="1106125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t>FUNCTIONS</a:t>
            </a:r>
            <a:endParaRPr lang="en-IN" sz="4800" dirty="0"/>
          </a:p>
        </p:txBody>
      </p:sp>
      <p:sp>
        <p:nvSpPr>
          <p:cNvPr id="3" name="Content Placeholder 2"/>
          <p:cNvSpPr>
            <a:spLocks noGrp="1"/>
          </p:cNvSpPr>
          <p:nvPr>
            <p:ph idx="1"/>
          </p:nvPr>
        </p:nvSpPr>
        <p:spPr/>
        <p:txBody>
          <a:bodyPr/>
          <a:lstStyle/>
          <a:p>
            <a:pPr>
              <a:buFont typeface="+mj-lt"/>
              <a:buAutoNum type="arabicPeriod"/>
            </a:pPr>
            <a:r>
              <a:rPr lang="en-IN" dirty="0" err="1" smtClean="0"/>
              <a:t>Constructtable</a:t>
            </a:r>
            <a:r>
              <a:rPr lang="en-IN" dirty="0" smtClean="0"/>
              <a:t>(): Setting up a new minefield.</a:t>
            </a:r>
          </a:p>
          <a:p>
            <a:pPr>
              <a:buFont typeface="+mj-lt"/>
              <a:buAutoNum type="arabicPeriod"/>
            </a:pPr>
            <a:r>
              <a:rPr lang="en-IN" dirty="0" err="1" smtClean="0"/>
              <a:t>Viewtable</a:t>
            </a:r>
            <a:r>
              <a:rPr lang="en-IN" dirty="0" smtClean="0"/>
              <a:t>(): Updating the table after each move.</a:t>
            </a:r>
          </a:p>
          <a:p>
            <a:pPr>
              <a:buFont typeface="+mj-lt"/>
              <a:buAutoNum type="arabicPeriod"/>
            </a:pPr>
            <a:r>
              <a:rPr lang="en-IN" dirty="0" smtClean="0"/>
              <a:t>Start():</a:t>
            </a:r>
            <a:r>
              <a:rPr lang="en-IN" dirty="0"/>
              <a:t> </a:t>
            </a:r>
            <a:r>
              <a:rPr lang="en-IN" dirty="0" smtClean="0"/>
              <a:t>the game variable are reset in this function and a new game is started.</a:t>
            </a:r>
          </a:p>
          <a:p>
            <a:pPr>
              <a:buFont typeface="+mj-lt"/>
              <a:buAutoNum type="arabicPeriod"/>
            </a:pPr>
            <a:r>
              <a:rPr lang="en-IN" dirty="0" err="1" smtClean="0"/>
              <a:t>Gameover</a:t>
            </a:r>
            <a:r>
              <a:rPr lang="en-IN" dirty="0" smtClean="0"/>
              <a:t>():</a:t>
            </a:r>
            <a:r>
              <a:rPr lang="en-IN" dirty="0"/>
              <a:t> </a:t>
            </a:r>
            <a:r>
              <a:rPr lang="en-IN" dirty="0" smtClean="0"/>
              <a:t>display that the mines have detonated and the player lost the game.</a:t>
            </a:r>
          </a:p>
          <a:p>
            <a:pPr>
              <a:buFont typeface="+mj-lt"/>
              <a:buAutoNum type="arabicPeriod"/>
            </a:pPr>
            <a:r>
              <a:rPr lang="en-IN" dirty="0" err="1" smtClean="0"/>
              <a:t>Wingame</a:t>
            </a:r>
            <a:r>
              <a:rPr lang="en-IN" dirty="0" smtClean="0"/>
              <a:t>(): display that the player escaped all the mines and they have been defused.</a:t>
            </a:r>
          </a:p>
          <a:p>
            <a:pPr>
              <a:buFont typeface="+mj-lt"/>
              <a:buAutoNum type="arabicPeriod"/>
            </a:pPr>
            <a:r>
              <a:rPr lang="en-IN" dirty="0" err="1" smtClean="0"/>
              <a:t>Cheatwin</a:t>
            </a:r>
            <a:r>
              <a:rPr lang="en-IN" dirty="0" smtClean="0"/>
              <a:t>(): a cheated way to win.</a:t>
            </a:r>
            <a:endParaRPr lang="en-IN" dirty="0" smtClean="0"/>
          </a:p>
        </p:txBody>
      </p:sp>
    </p:spTree>
    <p:extLst>
      <p:ext uri="{BB962C8B-B14F-4D97-AF65-F5344CB8AC3E}">
        <p14:creationId xmlns:p14="http://schemas.microsoft.com/office/powerpoint/2010/main" val="1810779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t>FUNCTIONS(Contd</a:t>
            </a:r>
            <a:r>
              <a:rPr lang="en-IN" sz="5400" dirty="0" smtClean="0"/>
              <a:t>.)</a:t>
            </a:r>
            <a:endParaRPr lang="en-IN" sz="5400" dirty="0"/>
          </a:p>
        </p:txBody>
      </p:sp>
      <p:sp>
        <p:nvSpPr>
          <p:cNvPr id="3" name="Content Placeholder 2"/>
          <p:cNvSpPr>
            <a:spLocks noGrp="1"/>
          </p:cNvSpPr>
          <p:nvPr>
            <p:ph idx="1"/>
          </p:nvPr>
        </p:nvSpPr>
        <p:spPr/>
        <p:txBody>
          <a:bodyPr/>
          <a:lstStyle/>
          <a:p>
            <a:pPr marL="0" indent="0">
              <a:buNone/>
            </a:pPr>
            <a:r>
              <a:rPr lang="en-IN" dirty="0" smtClean="0"/>
              <a:t>7.  </a:t>
            </a:r>
            <a:r>
              <a:rPr lang="en-IN" dirty="0" err="1" smtClean="0"/>
              <a:t>Bubbledisplay</a:t>
            </a:r>
            <a:r>
              <a:rPr lang="en-IN" dirty="0" smtClean="0"/>
              <a:t>(): If there is a group of points having value 0, all the area is revealed.</a:t>
            </a:r>
          </a:p>
          <a:p>
            <a:pPr marL="0" indent="0">
              <a:buNone/>
            </a:pPr>
            <a:r>
              <a:rPr lang="en-IN" dirty="0" smtClean="0"/>
              <a:t>8. </a:t>
            </a:r>
            <a:r>
              <a:rPr lang="en-IN" dirty="0" err="1" smtClean="0"/>
              <a:t>Newgame</a:t>
            </a:r>
            <a:r>
              <a:rPr lang="en-IN" dirty="0" smtClean="0"/>
              <a:t>(): Starting of a new game.</a:t>
            </a:r>
          </a:p>
          <a:p>
            <a:pPr marL="0" indent="0">
              <a:buNone/>
            </a:pPr>
            <a:r>
              <a:rPr lang="en-IN" dirty="0" smtClean="0"/>
              <a:t>9. Rules(): Displays the game instructions and rules in the screen.</a:t>
            </a:r>
          </a:p>
          <a:p>
            <a:pPr marL="0" indent="0">
              <a:buNone/>
            </a:pPr>
            <a:r>
              <a:rPr lang="en-IN" dirty="0" smtClean="0"/>
              <a:t>10. </a:t>
            </a:r>
            <a:r>
              <a:rPr lang="en-IN" dirty="0" err="1" smtClean="0"/>
              <a:t>Endpage</a:t>
            </a:r>
            <a:r>
              <a:rPr lang="en-IN" dirty="0" smtClean="0"/>
              <a:t>(): Show the acknowledgement page.</a:t>
            </a:r>
          </a:p>
          <a:p>
            <a:pPr marL="0" indent="0">
              <a:buNone/>
            </a:pPr>
            <a:r>
              <a:rPr lang="en-IN" dirty="0" smtClean="0"/>
              <a:t>11. </a:t>
            </a:r>
            <a:r>
              <a:rPr lang="en-IN" dirty="0" err="1" smtClean="0"/>
              <a:t>Cheatview</a:t>
            </a:r>
            <a:r>
              <a:rPr lang="en-IN" dirty="0" smtClean="0"/>
              <a:t>():Shows all the mines and safe paths.</a:t>
            </a:r>
          </a:p>
          <a:p>
            <a:pPr marL="0" indent="0">
              <a:buNone/>
            </a:pPr>
            <a:r>
              <a:rPr lang="en-IN" dirty="0" smtClean="0"/>
              <a:t>12. Bubble(): Checks for a single member.</a:t>
            </a:r>
          </a:p>
          <a:p>
            <a:pPr marL="0" indent="0">
              <a:buNone/>
            </a:pPr>
            <a:r>
              <a:rPr lang="en-IN" dirty="0" smtClean="0"/>
              <a:t>13. </a:t>
            </a:r>
            <a:r>
              <a:rPr lang="en-IN" dirty="0" err="1" smtClean="0"/>
              <a:t>Findbubble</a:t>
            </a:r>
            <a:r>
              <a:rPr lang="en-IN" dirty="0" smtClean="0"/>
              <a:t>(): Helps in bubble display with help of disclose function. </a:t>
            </a:r>
          </a:p>
          <a:p>
            <a:pPr>
              <a:buFont typeface="+mj-lt"/>
              <a:buAutoNum type="arabicPeriod"/>
            </a:pPr>
            <a:endParaRPr lang="en-IN" dirty="0" smtClean="0"/>
          </a:p>
          <a:p>
            <a:pPr marL="0" indent="0">
              <a:buNone/>
            </a:pPr>
            <a:endParaRPr lang="en-IN" dirty="0" smtClean="0"/>
          </a:p>
          <a:p>
            <a:pPr>
              <a:buFont typeface="+mj-lt"/>
              <a:buAutoNum type="arabicPeriod"/>
            </a:pPr>
            <a:endParaRPr lang="en-IN" dirty="0"/>
          </a:p>
        </p:txBody>
      </p:sp>
    </p:spTree>
    <p:extLst>
      <p:ext uri="{BB962C8B-B14F-4D97-AF65-F5344CB8AC3E}">
        <p14:creationId xmlns:p14="http://schemas.microsoft.com/office/powerpoint/2010/main" val="990395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6429"/>
            <a:ext cx="8596668" cy="1320800"/>
          </a:xfrm>
        </p:spPr>
        <p:txBody>
          <a:bodyPr/>
          <a:lstStyle/>
          <a:p>
            <a:r>
              <a:rPr lang="en-IN" dirty="0" smtClean="0"/>
              <a:t>MAIN FUNCTION</a:t>
            </a:r>
            <a:endParaRPr lang="en-IN" dirty="0"/>
          </a:p>
        </p:txBody>
      </p:sp>
      <p:sp>
        <p:nvSpPr>
          <p:cNvPr id="3" name="Content Placeholder 2"/>
          <p:cNvSpPr>
            <a:spLocks noGrp="1"/>
          </p:cNvSpPr>
          <p:nvPr>
            <p:ph idx="1"/>
          </p:nvPr>
        </p:nvSpPr>
        <p:spPr/>
        <p:txBody>
          <a:bodyPr/>
          <a:lstStyle/>
          <a:p>
            <a:pPr marL="0" indent="0">
              <a:buNone/>
            </a:pPr>
            <a:r>
              <a:rPr lang="en-IN" dirty="0" smtClean="0"/>
              <a:t>Commands Used:</a:t>
            </a:r>
          </a:p>
          <a:p>
            <a:pPr marL="0" indent="0">
              <a:buNone/>
            </a:pPr>
            <a:r>
              <a:rPr lang="en-IN" dirty="0" smtClean="0"/>
              <a:t>For loop</a:t>
            </a:r>
          </a:p>
          <a:p>
            <a:pPr marL="0" indent="0">
              <a:buNone/>
            </a:pPr>
            <a:r>
              <a:rPr lang="en-IN" dirty="0" smtClean="0"/>
              <a:t>Echo</a:t>
            </a:r>
          </a:p>
          <a:p>
            <a:pPr marL="0" indent="0">
              <a:buNone/>
            </a:pPr>
            <a:r>
              <a:rPr lang="en-IN" dirty="0" smtClean="0"/>
              <a:t>Read</a:t>
            </a:r>
          </a:p>
          <a:p>
            <a:pPr marL="0" indent="0">
              <a:buNone/>
            </a:pPr>
            <a:r>
              <a:rPr lang="en-IN" dirty="0" smtClean="0"/>
              <a:t>Clear</a:t>
            </a:r>
          </a:p>
          <a:p>
            <a:pPr marL="0" indent="0">
              <a:buNone/>
            </a:pPr>
            <a:r>
              <a:rPr lang="en-IN" dirty="0" smtClean="0"/>
              <a:t>Function calls:</a:t>
            </a:r>
          </a:p>
          <a:p>
            <a:pPr marL="0" indent="0">
              <a:buNone/>
            </a:pPr>
            <a:r>
              <a:rPr lang="en-IN" dirty="0" smtClean="0"/>
              <a:t>Rules</a:t>
            </a:r>
          </a:p>
          <a:p>
            <a:pPr marL="0" indent="0">
              <a:buNone/>
            </a:pPr>
            <a:r>
              <a:rPr lang="en-IN" dirty="0" err="1" smtClean="0"/>
              <a:t>Newgame</a:t>
            </a:r>
            <a:endParaRPr lang="en-IN" dirty="0" smtClean="0"/>
          </a:p>
          <a:p>
            <a:pPr marL="0" indent="0">
              <a:buNone/>
            </a:pPr>
            <a:r>
              <a:rPr lang="en-IN" dirty="0" err="1" smtClean="0"/>
              <a:t>Endpage</a:t>
            </a:r>
            <a:endParaRPr lang="en-IN" dirty="0" smtClean="0"/>
          </a:p>
        </p:txBody>
      </p:sp>
    </p:spTree>
    <p:extLst>
      <p:ext uri="{BB962C8B-B14F-4D97-AF65-F5344CB8AC3E}">
        <p14:creationId xmlns:p14="http://schemas.microsoft.com/office/powerpoint/2010/main" val="732522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Newgame</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Commands:</a:t>
            </a:r>
          </a:p>
          <a:p>
            <a:pPr marL="0" indent="0">
              <a:buNone/>
            </a:pPr>
            <a:r>
              <a:rPr lang="en-IN" dirty="0" smtClean="0"/>
              <a:t>For loop, read –p, if else statement, echo, break</a:t>
            </a:r>
          </a:p>
          <a:p>
            <a:pPr marL="0" indent="0">
              <a:buNone/>
            </a:pPr>
            <a:r>
              <a:rPr lang="en-IN" dirty="0" smtClean="0"/>
              <a:t>Functions called:</a:t>
            </a:r>
          </a:p>
          <a:p>
            <a:pPr marL="0" indent="0">
              <a:buNone/>
            </a:pPr>
            <a:r>
              <a:rPr lang="en-IN" dirty="0" smtClean="0"/>
              <a:t>Start(), </a:t>
            </a:r>
            <a:r>
              <a:rPr lang="en-IN" dirty="0" err="1" smtClean="0"/>
              <a:t>Constructtable</a:t>
            </a:r>
            <a:r>
              <a:rPr lang="en-IN" dirty="0" smtClean="0"/>
              <a:t>(), </a:t>
            </a:r>
            <a:r>
              <a:rPr lang="en-IN" dirty="0" err="1" smtClean="0"/>
              <a:t>Viewtable</a:t>
            </a:r>
            <a:r>
              <a:rPr lang="en-IN" dirty="0" smtClean="0"/>
              <a:t>(), </a:t>
            </a:r>
            <a:r>
              <a:rPr lang="en-IN" dirty="0" err="1" smtClean="0"/>
              <a:t>Cheatwin</a:t>
            </a:r>
            <a:r>
              <a:rPr lang="en-IN" dirty="0" smtClean="0"/>
              <a:t>(),</a:t>
            </a:r>
            <a:r>
              <a:rPr lang="en-IN" dirty="0" err="1" smtClean="0"/>
              <a:t>Gameover</a:t>
            </a:r>
            <a:r>
              <a:rPr lang="en-IN" dirty="0" smtClean="0"/>
              <a:t>(),</a:t>
            </a:r>
            <a:r>
              <a:rPr lang="en-IN" dirty="0" err="1" smtClean="0"/>
              <a:t>Findbubblepoint</a:t>
            </a:r>
            <a:r>
              <a:rPr lang="en-IN" dirty="0" smtClean="0"/>
              <a:t>(),</a:t>
            </a:r>
            <a:r>
              <a:rPr lang="en-IN" dirty="0" err="1" smtClean="0"/>
              <a:t>Viewtable</a:t>
            </a:r>
            <a:r>
              <a:rPr lang="en-IN" dirty="0" smtClean="0"/>
              <a:t>(),</a:t>
            </a:r>
            <a:r>
              <a:rPr lang="en-IN" dirty="0" err="1" smtClean="0"/>
              <a:t>Wingame</a:t>
            </a:r>
            <a:r>
              <a:rPr lang="en-IN" dirty="0" smtClean="0"/>
              <a:t>()</a:t>
            </a:r>
          </a:p>
          <a:p>
            <a:pPr marL="0" indent="0">
              <a:buNone/>
            </a:pPr>
            <a:endParaRPr lang="en-IN" dirty="0"/>
          </a:p>
          <a:p>
            <a:pPr marL="0" indent="0">
              <a:buNone/>
            </a:pPr>
            <a:r>
              <a:rPr lang="en-IN" dirty="0" smtClean="0"/>
              <a:t>Description: Starts a new game by constructing a table and displaying it and according to the coordinates given by the user, calls the respective function.</a:t>
            </a:r>
            <a:endParaRPr lang="en-IN" dirty="0"/>
          </a:p>
        </p:txBody>
      </p:sp>
    </p:spTree>
    <p:extLst>
      <p:ext uri="{BB962C8B-B14F-4D97-AF65-F5344CB8AC3E}">
        <p14:creationId xmlns:p14="http://schemas.microsoft.com/office/powerpoint/2010/main" val="2457574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a:t>
            </a:r>
            <a:endParaRPr lang="en-IN" dirty="0"/>
          </a:p>
        </p:txBody>
      </p:sp>
      <p:sp>
        <p:nvSpPr>
          <p:cNvPr id="3" name="Content Placeholder 2"/>
          <p:cNvSpPr>
            <a:spLocks noGrp="1"/>
          </p:cNvSpPr>
          <p:nvPr>
            <p:ph idx="1"/>
          </p:nvPr>
        </p:nvSpPr>
        <p:spPr/>
        <p:txBody>
          <a:bodyPr/>
          <a:lstStyle/>
          <a:p>
            <a:pPr marL="0" indent="0">
              <a:buNone/>
            </a:pPr>
            <a:r>
              <a:rPr lang="en-IN" dirty="0" smtClean="0"/>
              <a:t>Description:</a:t>
            </a:r>
          </a:p>
          <a:p>
            <a:pPr marL="0" indent="0">
              <a:buNone/>
            </a:pPr>
            <a:r>
              <a:rPr lang="en-IN" dirty="0" smtClean="0"/>
              <a:t>Setting the table array and the discovered array both to the initial state.</a:t>
            </a:r>
          </a:p>
          <a:p>
            <a:pPr marL="0" indent="0">
              <a:buNone/>
            </a:pPr>
            <a:r>
              <a:rPr lang="en-IN" dirty="0" smtClean="0"/>
              <a:t>Setting rows and columns and the mines according to the user’s selection of </a:t>
            </a:r>
            <a:r>
              <a:rPr lang="en-IN" dirty="0" err="1" smtClean="0"/>
              <a:t>deifficulty</a:t>
            </a:r>
            <a:r>
              <a:rPr lang="en-IN" dirty="0" smtClean="0"/>
              <a:t>.</a:t>
            </a:r>
          </a:p>
          <a:p>
            <a:pPr marL="0" indent="0">
              <a:buNone/>
            </a:pPr>
            <a:endParaRPr lang="en-IN" dirty="0"/>
          </a:p>
        </p:txBody>
      </p:sp>
    </p:spTree>
    <p:extLst>
      <p:ext uri="{BB962C8B-B14F-4D97-AF65-F5344CB8AC3E}">
        <p14:creationId xmlns:p14="http://schemas.microsoft.com/office/powerpoint/2010/main" val="193998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684</TotalTime>
  <Words>1147</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UNIX PROJECT</vt:lpstr>
      <vt:lpstr>THE GAME</vt:lpstr>
      <vt:lpstr>RULES</vt:lpstr>
      <vt:lpstr>UNIX COMMANDS &amp; CONCEPTS USED</vt:lpstr>
      <vt:lpstr>FUNCTIONS</vt:lpstr>
      <vt:lpstr>FUNCTIONS(Contd.)</vt:lpstr>
      <vt:lpstr>MAIN FUNCTION</vt:lpstr>
      <vt:lpstr>Newgame()</vt:lpstr>
      <vt:lpstr>Start()</vt:lpstr>
      <vt:lpstr>Rules()</vt:lpstr>
      <vt:lpstr>Constructtable()</vt:lpstr>
      <vt:lpstr>Viewtable()</vt:lpstr>
      <vt:lpstr>Cheatview()</vt:lpstr>
      <vt:lpstr>Cheatwin()</vt:lpstr>
      <vt:lpstr>Gameover()</vt:lpstr>
      <vt:lpstr>Findbubblepoint(), Findadjacentbubble(), Bubbledisplay()</vt:lpstr>
      <vt:lpstr>Wingame()</vt:lpstr>
      <vt:lpstr>Endpage()</vt:lpstr>
      <vt:lpstr>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PROJECT</dc:title>
  <dc:creator>N Nishanth</dc:creator>
  <cp:lastModifiedBy>N Nishanth</cp:lastModifiedBy>
  <cp:revision>23</cp:revision>
  <dcterms:created xsi:type="dcterms:W3CDTF">2017-11-25T11:02:04Z</dcterms:created>
  <dcterms:modified xsi:type="dcterms:W3CDTF">2017-11-26T00:22:23Z</dcterms:modified>
</cp:coreProperties>
</file>