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9E66A-A476-4836-A10A-8BA3D3E9E3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68EEE8-4D99-4225-A1E4-995509D5F1E8}">
      <dgm:prSet/>
      <dgm:spPr/>
      <dgm:t>
        <a:bodyPr/>
        <a:lstStyle/>
        <a:p>
          <a:r>
            <a:rPr lang="en-US"/>
            <a:t>Sentiment analysis is a powerful natural language processing technique that involves determining the emotional tone expressed in a piece of text</a:t>
          </a:r>
        </a:p>
      </dgm:t>
    </dgm:pt>
    <dgm:pt modelId="{0EA8C8BB-C383-4996-A4C1-C810DA843915}" type="parTrans" cxnId="{C076DEEE-451C-4B7D-B137-D02393AA05E8}">
      <dgm:prSet/>
      <dgm:spPr/>
      <dgm:t>
        <a:bodyPr/>
        <a:lstStyle/>
        <a:p>
          <a:endParaRPr lang="en-US"/>
        </a:p>
      </dgm:t>
    </dgm:pt>
    <dgm:pt modelId="{6A47C8B3-899E-4C7F-8713-77574EB834E6}" type="sibTrans" cxnId="{C076DEEE-451C-4B7D-B137-D02393AA05E8}">
      <dgm:prSet/>
      <dgm:spPr/>
      <dgm:t>
        <a:bodyPr/>
        <a:lstStyle/>
        <a:p>
          <a:endParaRPr lang="en-US"/>
        </a:p>
      </dgm:t>
    </dgm:pt>
    <dgm:pt modelId="{3ACD4B35-49BB-447B-BD88-D9BB69E4FB3A}">
      <dgm:prSet/>
      <dgm:spPr/>
      <dgm:t>
        <a:bodyPr/>
        <a:lstStyle/>
        <a:p>
          <a:r>
            <a:rPr lang="en-US"/>
            <a:t>This project focuses on sentiment analysis of WhatsApp chat data using the Naive Bayes Classifier and the Natural Language Toolkit</a:t>
          </a:r>
        </a:p>
      </dgm:t>
    </dgm:pt>
    <dgm:pt modelId="{62928A5A-2A5A-4179-A9B8-C28DEF39C6C6}" type="parTrans" cxnId="{5683C047-07DE-4C0C-BC78-D0A1C6A758B6}">
      <dgm:prSet/>
      <dgm:spPr/>
      <dgm:t>
        <a:bodyPr/>
        <a:lstStyle/>
        <a:p>
          <a:endParaRPr lang="en-US"/>
        </a:p>
      </dgm:t>
    </dgm:pt>
    <dgm:pt modelId="{ACB62334-E6D8-44BD-881B-56A60C4219D4}" type="sibTrans" cxnId="{5683C047-07DE-4C0C-BC78-D0A1C6A758B6}">
      <dgm:prSet/>
      <dgm:spPr/>
      <dgm:t>
        <a:bodyPr/>
        <a:lstStyle/>
        <a:p>
          <a:endParaRPr lang="en-US"/>
        </a:p>
      </dgm:t>
    </dgm:pt>
    <dgm:pt modelId="{F751DBC5-DA55-4456-A061-489417E5E867}" type="pres">
      <dgm:prSet presAssocID="{9F29E66A-A476-4836-A10A-8BA3D3E9E339}" presName="linear" presStyleCnt="0">
        <dgm:presLayoutVars>
          <dgm:animLvl val="lvl"/>
          <dgm:resizeHandles val="exact"/>
        </dgm:presLayoutVars>
      </dgm:prSet>
      <dgm:spPr/>
    </dgm:pt>
    <dgm:pt modelId="{650B2B79-D541-4459-9D2E-A3E611B9B711}" type="pres">
      <dgm:prSet presAssocID="{EE68EEE8-4D99-4225-A1E4-995509D5F1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A2ED09-9FF7-48A9-BD4D-2014E9AEE8DC}" type="pres">
      <dgm:prSet presAssocID="{6A47C8B3-899E-4C7F-8713-77574EB834E6}" presName="spacer" presStyleCnt="0"/>
      <dgm:spPr/>
    </dgm:pt>
    <dgm:pt modelId="{5ECBE337-404C-4350-B0FA-4F2F6708A90A}" type="pres">
      <dgm:prSet presAssocID="{3ACD4B35-49BB-447B-BD88-D9BB69E4FB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8AC3764-53E2-4174-A12C-FAC5E8F61D78}" type="presOf" srcId="{3ACD4B35-49BB-447B-BD88-D9BB69E4FB3A}" destId="{5ECBE337-404C-4350-B0FA-4F2F6708A90A}" srcOrd="0" destOrd="0" presId="urn:microsoft.com/office/officeart/2005/8/layout/vList2"/>
    <dgm:cxn modelId="{5683C047-07DE-4C0C-BC78-D0A1C6A758B6}" srcId="{9F29E66A-A476-4836-A10A-8BA3D3E9E339}" destId="{3ACD4B35-49BB-447B-BD88-D9BB69E4FB3A}" srcOrd="1" destOrd="0" parTransId="{62928A5A-2A5A-4179-A9B8-C28DEF39C6C6}" sibTransId="{ACB62334-E6D8-44BD-881B-56A60C4219D4}"/>
    <dgm:cxn modelId="{C6D95799-A415-4F1B-BD5E-061872B1E567}" type="presOf" srcId="{9F29E66A-A476-4836-A10A-8BA3D3E9E339}" destId="{F751DBC5-DA55-4456-A061-489417E5E867}" srcOrd="0" destOrd="0" presId="urn:microsoft.com/office/officeart/2005/8/layout/vList2"/>
    <dgm:cxn modelId="{ACA69A9C-9AE7-419B-A26F-AB9879C4FD14}" type="presOf" srcId="{EE68EEE8-4D99-4225-A1E4-995509D5F1E8}" destId="{650B2B79-D541-4459-9D2E-A3E611B9B711}" srcOrd="0" destOrd="0" presId="urn:microsoft.com/office/officeart/2005/8/layout/vList2"/>
    <dgm:cxn modelId="{C076DEEE-451C-4B7D-B137-D02393AA05E8}" srcId="{9F29E66A-A476-4836-A10A-8BA3D3E9E339}" destId="{EE68EEE8-4D99-4225-A1E4-995509D5F1E8}" srcOrd="0" destOrd="0" parTransId="{0EA8C8BB-C383-4996-A4C1-C810DA843915}" sibTransId="{6A47C8B3-899E-4C7F-8713-77574EB834E6}"/>
    <dgm:cxn modelId="{DD466E08-8871-458C-830A-80342A43CA76}" type="presParOf" srcId="{F751DBC5-DA55-4456-A061-489417E5E867}" destId="{650B2B79-D541-4459-9D2E-A3E611B9B711}" srcOrd="0" destOrd="0" presId="urn:microsoft.com/office/officeart/2005/8/layout/vList2"/>
    <dgm:cxn modelId="{656349B6-197C-47AF-ACD6-43D7F694F233}" type="presParOf" srcId="{F751DBC5-DA55-4456-A061-489417E5E867}" destId="{00A2ED09-9FF7-48A9-BD4D-2014E9AEE8DC}" srcOrd="1" destOrd="0" presId="urn:microsoft.com/office/officeart/2005/8/layout/vList2"/>
    <dgm:cxn modelId="{70F957FF-DD11-4424-81F3-D5EFC8C33570}" type="presParOf" srcId="{F751DBC5-DA55-4456-A061-489417E5E867}" destId="{5ECBE337-404C-4350-B0FA-4F2F6708A9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0CA050-6436-4E04-841B-C15CDBD0B0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15C0EA-0905-400A-A1B0-08219047BA26}">
      <dgm:prSet/>
      <dgm:spPr/>
      <dgm:t>
        <a:bodyPr/>
        <a:lstStyle/>
        <a:p>
          <a:r>
            <a:rPr lang="en-US"/>
            <a:t>Challenges Faced During the Project</a:t>
          </a:r>
        </a:p>
      </dgm:t>
    </dgm:pt>
    <dgm:pt modelId="{AF01C6FC-A2D5-4031-8B95-1CA8F8BAC4FD}" type="parTrans" cxnId="{F738154C-E774-4E16-BE04-964F60A90FF0}">
      <dgm:prSet/>
      <dgm:spPr/>
      <dgm:t>
        <a:bodyPr/>
        <a:lstStyle/>
        <a:p>
          <a:endParaRPr lang="en-US"/>
        </a:p>
      </dgm:t>
    </dgm:pt>
    <dgm:pt modelId="{04D35FCD-3E6F-4F3C-8336-24C73B600A61}" type="sibTrans" cxnId="{F738154C-E774-4E16-BE04-964F60A90FF0}">
      <dgm:prSet/>
      <dgm:spPr/>
      <dgm:t>
        <a:bodyPr/>
        <a:lstStyle/>
        <a:p>
          <a:endParaRPr lang="en-US"/>
        </a:p>
      </dgm:t>
    </dgm:pt>
    <dgm:pt modelId="{9F5FFADA-5114-49AD-BC46-2917C11D614F}">
      <dgm:prSet/>
      <dgm:spPr/>
      <dgm:t>
        <a:bodyPr/>
        <a:lstStyle/>
        <a:p>
          <a:r>
            <a:rPr lang="en-US"/>
            <a:t>During the development of the sentiment analysis project, certain challenges were encountered</a:t>
          </a:r>
        </a:p>
      </dgm:t>
    </dgm:pt>
    <dgm:pt modelId="{9DF5BF6E-A19E-4D22-916C-B708D2DA313D}" type="parTrans" cxnId="{828E192D-79D1-483A-B60B-9A67865607B1}">
      <dgm:prSet/>
      <dgm:spPr/>
      <dgm:t>
        <a:bodyPr/>
        <a:lstStyle/>
        <a:p>
          <a:endParaRPr lang="en-US"/>
        </a:p>
      </dgm:t>
    </dgm:pt>
    <dgm:pt modelId="{12EEBF4D-2949-4D45-959F-037A29493D50}" type="sibTrans" cxnId="{828E192D-79D1-483A-B60B-9A67865607B1}">
      <dgm:prSet/>
      <dgm:spPr/>
      <dgm:t>
        <a:bodyPr/>
        <a:lstStyle/>
        <a:p>
          <a:endParaRPr lang="en-US"/>
        </a:p>
      </dgm:t>
    </dgm:pt>
    <dgm:pt modelId="{6617621F-2636-413C-85D2-56626C8633EF}">
      <dgm:prSet/>
      <dgm:spPr/>
      <dgm:t>
        <a:bodyPr/>
        <a:lstStyle/>
        <a:p>
          <a:r>
            <a:rPr lang="en-US"/>
            <a:t>Identifying and addressing these challenges were integral parts of the project development process</a:t>
          </a:r>
        </a:p>
      </dgm:t>
    </dgm:pt>
    <dgm:pt modelId="{0C3D5A51-05E7-4FFB-98CD-DE994886E28B}" type="parTrans" cxnId="{DD0BB4EA-C695-43F5-9A59-536A9F2CE256}">
      <dgm:prSet/>
      <dgm:spPr/>
      <dgm:t>
        <a:bodyPr/>
        <a:lstStyle/>
        <a:p>
          <a:endParaRPr lang="en-US"/>
        </a:p>
      </dgm:t>
    </dgm:pt>
    <dgm:pt modelId="{3C9426FD-DCE8-4205-B911-79DB6EF8FE16}" type="sibTrans" cxnId="{DD0BB4EA-C695-43F5-9A59-536A9F2CE256}">
      <dgm:prSet/>
      <dgm:spPr/>
      <dgm:t>
        <a:bodyPr/>
        <a:lstStyle/>
        <a:p>
          <a:endParaRPr lang="en-US"/>
        </a:p>
      </dgm:t>
    </dgm:pt>
    <dgm:pt modelId="{BF5E6A08-F34E-45D4-ACBC-4847ED2A7B85}">
      <dgm:prSet/>
      <dgm:spPr/>
      <dgm:t>
        <a:bodyPr/>
        <a:lstStyle/>
        <a:p>
          <a:r>
            <a:rPr lang="en-US"/>
            <a:t>Limitations of the Current Approach</a:t>
          </a:r>
        </a:p>
      </dgm:t>
    </dgm:pt>
    <dgm:pt modelId="{54CCA9BA-C97E-488B-A4B3-EA1476309884}" type="parTrans" cxnId="{730A9E23-058A-43A7-B66B-6A42428F2CDA}">
      <dgm:prSet/>
      <dgm:spPr/>
      <dgm:t>
        <a:bodyPr/>
        <a:lstStyle/>
        <a:p>
          <a:endParaRPr lang="en-US"/>
        </a:p>
      </dgm:t>
    </dgm:pt>
    <dgm:pt modelId="{7EC5AED8-272D-4343-954B-166266EEC1E3}" type="sibTrans" cxnId="{730A9E23-058A-43A7-B66B-6A42428F2CDA}">
      <dgm:prSet/>
      <dgm:spPr/>
      <dgm:t>
        <a:bodyPr/>
        <a:lstStyle/>
        <a:p>
          <a:endParaRPr lang="en-US"/>
        </a:p>
      </dgm:t>
    </dgm:pt>
    <dgm:pt modelId="{36C0EDFD-D0E4-42F5-8396-D5952550CB11}">
      <dgm:prSet/>
      <dgm:spPr/>
      <dgm:t>
        <a:bodyPr/>
        <a:lstStyle/>
        <a:p>
          <a:r>
            <a:rPr lang="en-US"/>
            <a:t>Every machine learning model and approach has its limitations</a:t>
          </a:r>
        </a:p>
      </dgm:t>
    </dgm:pt>
    <dgm:pt modelId="{2F852F30-4112-418A-9EC1-64C6420614B1}" type="parTrans" cxnId="{476814C7-8E15-4689-B047-F8AB54E8B9D4}">
      <dgm:prSet/>
      <dgm:spPr/>
      <dgm:t>
        <a:bodyPr/>
        <a:lstStyle/>
        <a:p>
          <a:endParaRPr lang="en-US"/>
        </a:p>
      </dgm:t>
    </dgm:pt>
    <dgm:pt modelId="{360D8A41-5145-4C5E-A33B-0C3D0C4B96D7}" type="sibTrans" cxnId="{476814C7-8E15-4689-B047-F8AB54E8B9D4}">
      <dgm:prSet/>
      <dgm:spPr/>
      <dgm:t>
        <a:bodyPr/>
        <a:lstStyle/>
        <a:p>
          <a:endParaRPr lang="en-US"/>
        </a:p>
      </dgm:t>
    </dgm:pt>
    <dgm:pt modelId="{AD3765D1-E714-4B96-AC69-43EDE4C7540C}">
      <dgm:prSet/>
      <dgm:spPr/>
      <dgm:t>
        <a:bodyPr/>
        <a:lstStyle/>
        <a:p>
          <a:r>
            <a:rPr lang="en-US"/>
            <a:t>Additionally, the classifier's performance can be influenced by the quality and representativeness of the training data</a:t>
          </a:r>
        </a:p>
      </dgm:t>
    </dgm:pt>
    <dgm:pt modelId="{0FB963C7-904B-4F5B-9961-7E6765AEC06E}" type="parTrans" cxnId="{862C846B-694F-435A-A8FB-890C5E8B4688}">
      <dgm:prSet/>
      <dgm:spPr/>
      <dgm:t>
        <a:bodyPr/>
        <a:lstStyle/>
        <a:p>
          <a:endParaRPr lang="en-US"/>
        </a:p>
      </dgm:t>
    </dgm:pt>
    <dgm:pt modelId="{74C16686-985D-4E14-968B-ABBB8597CC4C}" type="sibTrans" cxnId="{862C846B-694F-435A-A8FB-890C5E8B4688}">
      <dgm:prSet/>
      <dgm:spPr/>
      <dgm:t>
        <a:bodyPr/>
        <a:lstStyle/>
        <a:p>
          <a:endParaRPr lang="en-US"/>
        </a:p>
      </dgm:t>
    </dgm:pt>
    <dgm:pt modelId="{AA4F2B36-3FAE-4A0F-A796-DD3351D0FCEF}" type="pres">
      <dgm:prSet presAssocID="{E00CA050-6436-4E04-841B-C15CDBD0B07D}" presName="root" presStyleCnt="0">
        <dgm:presLayoutVars>
          <dgm:dir/>
          <dgm:resizeHandles val="exact"/>
        </dgm:presLayoutVars>
      </dgm:prSet>
      <dgm:spPr/>
    </dgm:pt>
    <dgm:pt modelId="{201FAD90-3059-4B1F-9575-C27EBF69DF40}" type="pres">
      <dgm:prSet presAssocID="{A315C0EA-0905-400A-A1B0-08219047BA26}" presName="compNode" presStyleCnt="0"/>
      <dgm:spPr/>
    </dgm:pt>
    <dgm:pt modelId="{351A56C2-9B5D-43DC-BC75-456258D1406D}" type="pres">
      <dgm:prSet presAssocID="{A315C0EA-0905-400A-A1B0-08219047BA26}" presName="bgRect" presStyleLbl="bgShp" presStyleIdx="0" presStyleCnt="6"/>
      <dgm:spPr/>
    </dgm:pt>
    <dgm:pt modelId="{85ACD8E0-E1AA-460B-9AEB-2D8AE4CD5226}" type="pres">
      <dgm:prSet presAssocID="{A315C0EA-0905-400A-A1B0-08219047BA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A73C3B-B550-433A-9275-8765812C2246}" type="pres">
      <dgm:prSet presAssocID="{A315C0EA-0905-400A-A1B0-08219047BA26}" presName="spaceRect" presStyleCnt="0"/>
      <dgm:spPr/>
    </dgm:pt>
    <dgm:pt modelId="{0BB22C56-B595-4B4C-AEF4-41E4FE687C5C}" type="pres">
      <dgm:prSet presAssocID="{A315C0EA-0905-400A-A1B0-08219047BA26}" presName="parTx" presStyleLbl="revTx" presStyleIdx="0" presStyleCnt="6">
        <dgm:presLayoutVars>
          <dgm:chMax val="0"/>
          <dgm:chPref val="0"/>
        </dgm:presLayoutVars>
      </dgm:prSet>
      <dgm:spPr/>
    </dgm:pt>
    <dgm:pt modelId="{CB8156AC-BCEC-4571-A6D3-121FE7BD1B87}" type="pres">
      <dgm:prSet presAssocID="{04D35FCD-3E6F-4F3C-8336-24C73B600A61}" presName="sibTrans" presStyleCnt="0"/>
      <dgm:spPr/>
    </dgm:pt>
    <dgm:pt modelId="{F68689B1-DE7E-4A21-8497-4E811A6EA1F8}" type="pres">
      <dgm:prSet presAssocID="{9F5FFADA-5114-49AD-BC46-2917C11D614F}" presName="compNode" presStyleCnt="0"/>
      <dgm:spPr/>
    </dgm:pt>
    <dgm:pt modelId="{17FD3636-4FB3-4BC7-9E85-95CD8D56F579}" type="pres">
      <dgm:prSet presAssocID="{9F5FFADA-5114-49AD-BC46-2917C11D614F}" presName="bgRect" presStyleLbl="bgShp" presStyleIdx="1" presStyleCnt="6"/>
      <dgm:spPr/>
    </dgm:pt>
    <dgm:pt modelId="{69DDFD35-8B71-40D3-9E99-4F13204BEE6F}" type="pres">
      <dgm:prSet presAssocID="{9F5FFADA-5114-49AD-BC46-2917C11D614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87B7E86-9438-4619-AEE7-307859754186}" type="pres">
      <dgm:prSet presAssocID="{9F5FFADA-5114-49AD-BC46-2917C11D614F}" presName="spaceRect" presStyleCnt="0"/>
      <dgm:spPr/>
    </dgm:pt>
    <dgm:pt modelId="{603ED2F4-F2B7-4AA0-BBDB-4CEF716FAC37}" type="pres">
      <dgm:prSet presAssocID="{9F5FFADA-5114-49AD-BC46-2917C11D614F}" presName="parTx" presStyleLbl="revTx" presStyleIdx="1" presStyleCnt="6">
        <dgm:presLayoutVars>
          <dgm:chMax val="0"/>
          <dgm:chPref val="0"/>
        </dgm:presLayoutVars>
      </dgm:prSet>
      <dgm:spPr/>
    </dgm:pt>
    <dgm:pt modelId="{B2913A1D-0566-40E1-8EDA-27196C557F00}" type="pres">
      <dgm:prSet presAssocID="{12EEBF4D-2949-4D45-959F-037A29493D50}" presName="sibTrans" presStyleCnt="0"/>
      <dgm:spPr/>
    </dgm:pt>
    <dgm:pt modelId="{FF76571E-6392-4E96-A25A-C62CC94EFEAF}" type="pres">
      <dgm:prSet presAssocID="{6617621F-2636-413C-85D2-56626C8633EF}" presName="compNode" presStyleCnt="0"/>
      <dgm:spPr/>
    </dgm:pt>
    <dgm:pt modelId="{2E3CB0C5-D801-4174-8F11-D712A9EADE8B}" type="pres">
      <dgm:prSet presAssocID="{6617621F-2636-413C-85D2-56626C8633EF}" presName="bgRect" presStyleLbl="bgShp" presStyleIdx="2" presStyleCnt="6"/>
      <dgm:spPr/>
    </dgm:pt>
    <dgm:pt modelId="{16FB8E56-1C9B-46D3-B893-30DC441F7114}" type="pres">
      <dgm:prSet presAssocID="{6617621F-2636-413C-85D2-56626C8633E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EDF082-640F-4B21-99EC-5E32A5D01FA7}" type="pres">
      <dgm:prSet presAssocID="{6617621F-2636-413C-85D2-56626C8633EF}" presName="spaceRect" presStyleCnt="0"/>
      <dgm:spPr/>
    </dgm:pt>
    <dgm:pt modelId="{79DE0E86-1454-4570-A3AD-64767F770EDF}" type="pres">
      <dgm:prSet presAssocID="{6617621F-2636-413C-85D2-56626C8633EF}" presName="parTx" presStyleLbl="revTx" presStyleIdx="2" presStyleCnt="6">
        <dgm:presLayoutVars>
          <dgm:chMax val="0"/>
          <dgm:chPref val="0"/>
        </dgm:presLayoutVars>
      </dgm:prSet>
      <dgm:spPr/>
    </dgm:pt>
    <dgm:pt modelId="{26A473E0-E49F-4B93-B420-0FFA0471CF5D}" type="pres">
      <dgm:prSet presAssocID="{3C9426FD-DCE8-4205-B911-79DB6EF8FE16}" presName="sibTrans" presStyleCnt="0"/>
      <dgm:spPr/>
    </dgm:pt>
    <dgm:pt modelId="{C8967FED-E156-4251-8A62-B56A2B223ACC}" type="pres">
      <dgm:prSet presAssocID="{BF5E6A08-F34E-45D4-ACBC-4847ED2A7B85}" presName="compNode" presStyleCnt="0"/>
      <dgm:spPr/>
    </dgm:pt>
    <dgm:pt modelId="{32BDBC3E-6333-4B0F-B849-D994E7E170A8}" type="pres">
      <dgm:prSet presAssocID="{BF5E6A08-F34E-45D4-ACBC-4847ED2A7B85}" presName="bgRect" presStyleLbl="bgShp" presStyleIdx="3" presStyleCnt="6"/>
      <dgm:spPr/>
    </dgm:pt>
    <dgm:pt modelId="{DB035948-4F67-4654-B435-A1B23B4889A9}" type="pres">
      <dgm:prSet presAssocID="{BF5E6A08-F34E-45D4-ACBC-4847ED2A7B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D9EC9D-DA44-4569-9356-E38A257F7B35}" type="pres">
      <dgm:prSet presAssocID="{BF5E6A08-F34E-45D4-ACBC-4847ED2A7B85}" presName="spaceRect" presStyleCnt="0"/>
      <dgm:spPr/>
    </dgm:pt>
    <dgm:pt modelId="{061BBD2A-8BCE-4A5F-AAF7-BDA7B45444FC}" type="pres">
      <dgm:prSet presAssocID="{BF5E6A08-F34E-45D4-ACBC-4847ED2A7B85}" presName="parTx" presStyleLbl="revTx" presStyleIdx="3" presStyleCnt="6">
        <dgm:presLayoutVars>
          <dgm:chMax val="0"/>
          <dgm:chPref val="0"/>
        </dgm:presLayoutVars>
      </dgm:prSet>
      <dgm:spPr/>
    </dgm:pt>
    <dgm:pt modelId="{AF3BAE11-EA06-43F0-8ADA-5688732B7780}" type="pres">
      <dgm:prSet presAssocID="{7EC5AED8-272D-4343-954B-166266EEC1E3}" presName="sibTrans" presStyleCnt="0"/>
      <dgm:spPr/>
    </dgm:pt>
    <dgm:pt modelId="{D3C94BD3-4AA9-4C58-B91C-A76D3D2BB280}" type="pres">
      <dgm:prSet presAssocID="{36C0EDFD-D0E4-42F5-8396-D5952550CB11}" presName="compNode" presStyleCnt="0"/>
      <dgm:spPr/>
    </dgm:pt>
    <dgm:pt modelId="{1145FA7C-37C6-4F75-B67C-05D5E509EB38}" type="pres">
      <dgm:prSet presAssocID="{36C0EDFD-D0E4-42F5-8396-D5952550CB11}" presName="bgRect" presStyleLbl="bgShp" presStyleIdx="4" presStyleCnt="6"/>
      <dgm:spPr/>
    </dgm:pt>
    <dgm:pt modelId="{BF88D332-462A-4DCE-99A5-FB24E3AB2DBA}" type="pres">
      <dgm:prSet presAssocID="{36C0EDFD-D0E4-42F5-8396-D5952550CB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9C0C42-9A51-4A17-8D6D-0D21C0E75FF3}" type="pres">
      <dgm:prSet presAssocID="{36C0EDFD-D0E4-42F5-8396-D5952550CB11}" presName="spaceRect" presStyleCnt="0"/>
      <dgm:spPr/>
    </dgm:pt>
    <dgm:pt modelId="{ABDD30F1-2951-4591-A497-C5AF1BA9C72D}" type="pres">
      <dgm:prSet presAssocID="{36C0EDFD-D0E4-42F5-8396-D5952550CB11}" presName="parTx" presStyleLbl="revTx" presStyleIdx="4" presStyleCnt="6">
        <dgm:presLayoutVars>
          <dgm:chMax val="0"/>
          <dgm:chPref val="0"/>
        </dgm:presLayoutVars>
      </dgm:prSet>
      <dgm:spPr/>
    </dgm:pt>
    <dgm:pt modelId="{CFEFCC31-7237-46B4-8AE4-651291193500}" type="pres">
      <dgm:prSet presAssocID="{360D8A41-5145-4C5E-A33B-0C3D0C4B96D7}" presName="sibTrans" presStyleCnt="0"/>
      <dgm:spPr/>
    </dgm:pt>
    <dgm:pt modelId="{54C0C46F-1D95-49C9-AF92-0DFF519E4E72}" type="pres">
      <dgm:prSet presAssocID="{AD3765D1-E714-4B96-AC69-43EDE4C7540C}" presName="compNode" presStyleCnt="0"/>
      <dgm:spPr/>
    </dgm:pt>
    <dgm:pt modelId="{FE54037C-1B7B-479D-BA4A-A3AC1DF8EA55}" type="pres">
      <dgm:prSet presAssocID="{AD3765D1-E714-4B96-AC69-43EDE4C7540C}" presName="bgRect" presStyleLbl="bgShp" presStyleIdx="5" presStyleCnt="6"/>
      <dgm:spPr/>
    </dgm:pt>
    <dgm:pt modelId="{DEDB2B7B-F92A-4216-B623-58ABF99E5B3A}" type="pres">
      <dgm:prSet presAssocID="{AD3765D1-E714-4B96-AC69-43EDE4C754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4C5697-5D29-4516-89D4-47A3A65FC5CA}" type="pres">
      <dgm:prSet presAssocID="{AD3765D1-E714-4B96-AC69-43EDE4C7540C}" presName="spaceRect" presStyleCnt="0"/>
      <dgm:spPr/>
    </dgm:pt>
    <dgm:pt modelId="{7D313F30-9D0D-4D97-8EFD-A3A3444D7585}" type="pres">
      <dgm:prSet presAssocID="{AD3765D1-E714-4B96-AC69-43EDE4C7540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30A9E23-058A-43A7-B66B-6A42428F2CDA}" srcId="{E00CA050-6436-4E04-841B-C15CDBD0B07D}" destId="{BF5E6A08-F34E-45D4-ACBC-4847ED2A7B85}" srcOrd="3" destOrd="0" parTransId="{54CCA9BA-C97E-488B-A4B3-EA1476309884}" sibTransId="{7EC5AED8-272D-4343-954B-166266EEC1E3}"/>
    <dgm:cxn modelId="{EFCE772B-7A89-4B6C-A409-35F49156F6E2}" type="presOf" srcId="{BF5E6A08-F34E-45D4-ACBC-4847ED2A7B85}" destId="{061BBD2A-8BCE-4A5F-AAF7-BDA7B45444FC}" srcOrd="0" destOrd="0" presId="urn:microsoft.com/office/officeart/2018/2/layout/IconVerticalSolidList"/>
    <dgm:cxn modelId="{828E192D-79D1-483A-B60B-9A67865607B1}" srcId="{E00CA050-6436-4E04-841B-C15CDBD0B07D}" destId="{9F5FFADA-5114-49AD-BC46-2917C11D614F}" srcOrd="1" destOrd="0" parTransId="{9DF5BF6E-A19E-4D22-916C-B708D2DA313D}" sibTransId="{12EEBF4D-2949-4D45-959F-037A29493D50}"/>
    <dgm:cxn modelId="{87E0CE39-9375-41BF-B204-CA026A02137D}" type="presOf" srcId="{36C0EDFD-D0E4-42F5-8396-D5952550CB11}" destId="{ABDD30F1-2951-4591-A497-C5AF1BA9C72D}" srcOrd="0" destOrd="0" presId="urn:microsoft.com/office/officeart/2018/2/layout/IconVerticalSolidList"/>
    <dgm:cxn modelId="{862C846B-694F-435A-A8FB-890C5E8B4688}" srcId="{E00CA050-6436-4E04-841B-C15CDBD0B07D}" destId="{AD3765D1-E714-4B96-AC69-43EDE4C7540C}" srcOrd="5" destOrd="0" parTransId="{0FB963C7-904B-4F5B-9961-7E6765AEC06E}" sibTransId="{74C16686-985D-4E14-968B-ABBB8597CC4C}"/>
    <dgm:cxn modelId="{F738154C-E774-4E16-BE04-964F60A90FF0}" srcId="{E00CA050-6436-4E04-841B-C15CDBD0B07D}" destId="{A315C0EA-0905-400A-A1B0-08219047BA26}" srcOrd="0" destOrd="0" parTransId="{AF01C6FC-A2D5-4031-8B95-1CA8F8BAC4FD}" sibTransId="{04D35FCD-3E6F-4F3C-8336-24C73B600A61}"/>
    <dgm:cxn modelId="{C0E295B0-5C60-477F-97F6-3D52C8E4C369}" type="presOf" srcId="{6617621F-2636-413C-85D2-56626C8633EF}" destId="{79DE0E86-1454-4570-A3AD-64767F770EDF}" srcOrd="0" destOrd="0" presId="urn:microsoft.com/office/officeart/2018/2/layout/IconVerticalSolidList"/>
    <dgm:cxn modelId="{EBE066C5-6ACD-43FE-9F2E-6CEA4CF3F067}" type="presOf" srcId="{A315C0EA-0905-400A-A1B0-08219047BA26}" destId="{0BB22C56-B595-4B4C-AEF4-41E4FE687C5C}" srcOrd="0" destOrd="0" presId="urn:microsoft.com/office/officeart/2018/2/layout/IconVerticalSolidList"/>
    <dgm:cxn modelId="{476814C7-8E15-4689-B047-F8AB54E8B9D4}" srcId="{E00CA050-6436-4E04-841B-C15CDBD0B07D}" destId="{36C0EDFD-D0E4-42F5-8396-D5952550CB11}" srcOrd="4" destOrd="0" parTransId="{2F852F30-4112-418A-9EC1-64C6420614B1}" sibTransId="{360D8A41-5145-4C5E-A33B-0C3D0C4B96D7}"/>
    <dgm:cxn modelId="{2A62A2C8-E4A9-475B-A808-9DD8CF081D97}" type="presOf" srcId="{9F5FFADA-5114-49AD-BC46-2917C11D614F}" destId="{603ED2F4-F2B7-4AA0-BBDB-4CEF716FAC37}" srcOrd="0" destOrd="0" presId="urn:microsoft.com/office/officeart/2018/2/layout/IconVerticalSolidList"/>
    <dgm:cxn modelId="{318AF4D2-E37B-4FF0-99F4-B611ECB663E6}" type="presOf" srcId="{E00CA050-6436-4E04-841B-C15CDBD0B07D}" destId="{AA4F2B36-3FAE-4A0F-A796-DD3351D0FCEF}" srcOrd="0" destOrd="0" presId="urn:microsoft.com/office/officeart/2018/2/layout/IconVerticalSolidList"/>
    <dgm:cxn modelId="{DD0BB4EA-C695-43F5-9A59-536A9F2CE256}" srcId="{E00CA050-6436-4E04-841B-C15CDBD0B07D}" destId="{6617621F-2636-413C-85D2-56626C8633EF}" srcOrd="2" destOrd="0" parTransId="{0C3D5A51-05E7-4FFB-98CD-DE994886E28B}" sibTransId="{3C9426FD-DCE8-4205-B911-79DB6EF8FE16}"/>
    <dgm:cxn modelId="{501DE3FD-80E4-452B-9586-7253DB22D030}" type="presOf" srcId="{AD3765D1-E714-4B96-AC69-43EDE4C7540C}" destId="{7D313F30-9D0D-4D97-8EFD-A3A3444D7585}" srcOrd="0" destOrd="0" presId="urn:microsoft.com/office/officeart/2018/2/layout/IconVerticalSolidList"/>
    <dgm:cxn modelId="{54862B0B-243B-44DD-B6FA-5C02C06ECD84}" type="presParOf" srcId="{AA4F2B36-3FAE-4A0F-A796-DD3351D0FCEF}" destId="{201FAD90-3059-4B1F-9575-C27EBF69DF40}" srcOrd="0" destOrd="0" presId="urn:microsoft.com/office/officeart/2018/2/layout/IconVerticalSolidList"/>
    <dgm:cxn modelId="{EFFEF26E-7F3C-4499-813C-6E6B6016454C}" type="presParOf" srcId="{201FAD90-3059-4B1F-9575-C27EBF69DF40}" destId="{351A56C2-9B5D-43DC-BC75-456258D1406D}" srcOrd="0" destOrd="0" presId="urn:microsoft.com/office/officeart/2018/2/layout/IconVerticalSolidList"/>
    <dgm:cxn modelId="{5355FDA6-383B-4A28-818E-AF2BC27397D3}" type="presParOf" srcId="{201FAD90-3059-4B1F-9575-C27EBF69DF40}" destId="{85ACD8E0-E1AA-460B-9AEB-2D8AE4CD5226}" srcOrd="1" destOrd="0" presId="urn:microsoft.com/office/officeart/2018/2/layout/IconVerticalSolidList"/>
    <dgm:cxn modelId="{A038164B-F2A2-4EED-8117-A690C23BDD33}" type="presParOf" srcId="{201FAD90-3059-4B1F-9575-C27EBF69DF40}" destId="{C7A73C3B-B550-433A-9275-8765812C2246}" srcOrd="2" destOrd="0" presId="urn:microsoft.com/office/officeart/2018/2/layout/IconVerticalSolidList"/>
    <dgm:cxn modelId="{0E9B8552-1D57-49A7-B2B8-7138C5C3F36C}" type="presParOf" srcId="{201FAD90-3059-4B1F-9575-C27EBF69DF40}" destId="{0BB22C56-B595-4B4C-AEF4-41E4FE687C5C}" srcOrd="3" destOrd="0" presId="urn:microsoft.com/office/officeart/2018/2/layout/IconVerticalSolidList"/>
    <dgm:cxn modelId="{B279011D-5160-4074-B07E-079751AF6077}" type="presParOf" srcId="{AA4F2B36-3FAE-4A0F-A796-DD3351D0FCEF}" destId="{CB8156AC-BCEC-4571-A6D3-121FE7BD1B87}" srcOrd="1" destOrd="0" presId="urn:microsoft.com/office/officeart/2018/2/layout/IconVerticalSolidList"/>
    <dgm:cxn modelId="{35A1E950-A951-4BD9-B6B5-5FCB5FECA6CE}" type="presParOf" srcId="{AA4F2B36-3FAE-4A0F-A796-DD3351D0FCEF}" destId="{F68689B1-DE7E-4A21-8497-4E811A6EA1F8}" srcOrd="2" destOrd="0" presId="urn:microsoft.com/office/officeart/2018/2/layout/IconVerticalSolidList"/>
    <dgm:cxn modelId="{1E8E308B-A877-4FF8-8172-26D0B10FAC65}" type="presParOf" srcId="{F68689B1-DE7E-4A21-8497-4E811A6EA1F8}" destId="{17FD3636-4FB3-4BC7-9E85-95CD8D56F579}" srcOrd="0" destOrd="0" presId="urn:microsoft.com/office/officeart/2018/2/layout/IconVerticalSolidList"/>
    <dgm:cxn modelId="{911F7B2F-2B53-41A4-A2A1-FB64D168376E}" type="presParOf" srcId="{F68689B1-DE7E-4A21-8497-4E811A6EA1F8}" destId="{69DDFD35-8B71-40D3-9E99-4F13204BEE6F}" srcOrd="1" destOrd="0" presId="urn:microsoft.com/office/officeart/2018/2/layout/IconVerticalSolidList"/>
    <dgm:cxn modelId="{17130ADD-8530-4BE7-B2F2-99081307F0F9}" type="presParOf" srcId="{F68689B1-DE7E-4A21-8497-4E811A6EA1F8}" destId="{987B7E86-9438-4619-AEE7-307859754186}" srcOrd="2" destOrd="0" presId="urn:microsoft.com/office/officeart/2018/2/layout/IconVerticalSolidList"/>
    <dgm:cxn modelId="{DF21FC7E-EAFF-4364-AB9D-0154FD5BE5A2}" type="presParOf" srcId="{F68689B1-DE7E-4A21-8497-4E811A6EA1F8}" destId="{603ED2F4-F2B7-4AA0-BBDB-4CEF716FAC37}" srcOrd="3" destOrd="0" presId="urn:microsoft.com/office/officeart/2018/2/layout/IconVerticalSolidList"/>
    <dgm:cxn modelId="{79177538-0FDA-4AC9-BAAF-F544A390DC49}" type="presParOf" srcId="{AA4F2B36-3FAE-4A0F-A796-DD3351D0FCEF}" destId="{B2913A1D-0566-40E1-8EDA-27196C557F00}" srcOrd="3" destOrd="0" presId="urn:microsoft.com/office/officeart/2018/2/layout/IconVerticalSolidList"/>
    <dgm:cxn modelId="{A7714482-BAED-4685-91C4-EA56887971A8}" type="presParOf" srcId="{AA4F2B36-3FAE-4A0F-A796-DD3351D0FCEF}" destId="{FF76571E-6392-4E96-A25A-C62CC94EFEAF}" srcOrd="4" destOrd="0" presId="urn:microsoft.com/office/officeart/2018/2/layout/IconVerticalSolidList"/>
    <dgm:cxn modelId="{8CF5223C-BDFF-45DA-ACE9-CF48583D4BF5}" type="presParOf" srcId="{FF76571E-6392-4E96-A25A-C62CC94EFEAF}" destId="{2E3CB0C5-D801-4174-8F11-D712A9EADE8B}" srcOrd="0" destOrd="0" presId="urn:microsoft.com/office/officeart/2018/2/layout/IconVerticalSolidList"/>
    <dgm:cxn modelId="{EE26BA47-8A7E-41C3-BCD6-FF0147C0F316}" type="presParOf" srcId="{FF76571E-6392-4E96-A25A-C62CC94EFEAF}" destId="{16FB8E56-1C9B-46D3-B893-30DC441F7114}" srcOrd="1" destOrd="0" presId="urn:microsoft.com/office/officeart/2018/2/layout/IconVerticalSolidList"/>
    <dgm:cxn modelId="{2F3F545E-D5F0-4FF0-B400-CEA449AD7A3C}" type="presParOf" srcId="{FF76571E-6392-4E96-A25A-C62CC94EFEAF}" destId="{A3EDF082-640F-4B21-99EC-5E32A5D01FA7}" srcOrd="2" destOrd="0" presId="urn:microsoft.com/office/officeart/2018/2/layout/IconVerticalSolidList"/>
    <dgm:cxn modelId="{F43468E8-EB8E-4B75-8F13-8FE83AB91725}" type="presParOf" srcId="{FF76571E-6392-4E96-A25A-C62CC94EFEAF}" destId="{79DE0E86-1454-4570-A3AD-64767F770EDF}" srcOrd="3" destOrd="0" presId="urn:microsoft.com/office/officeart/2018/2/layout/IconVerticalSolidList"/>
    <dgm:cxn modelId="{15BAC213-9DA5-429C-B823-4C54FD11AE1C}" type="presParOf" srcId="{AA4F2B36-3FAE-4A0F-A796-DD3351D0FCEF}" destId="{26A473E0-E49F-4B93-B420-0FFA0471CF5D}" srcOrd="5" destOrd="0" presId="urn:microsoft.com/office/officeart/2018/2/layout/IconVerticalSolidList"/>
    <dgm:cxn modelId="{70A39929-5F93-403E-A0C0-342361B62977}" type="presParOf" srcId="{AA4F2B36-3FAE-4A0F-A796-DD3351D0FCEF}" destId="{C8967FED-E156-4251-8A62-B56A2B223ACC}" srcOrd="6" destOrd="0" presId="urn:microsoft.com/office/officeart/2018/2/layout/IconVerticalSolidList"/>
    <dgm:cxn modelId="{8240E29D-47BE-4E6B-990F-DD40EDDA3836}" type="presParOf" srcId="{C8967FED-E156-4251-8A62-B56A2B223ACC}" destId="{32BDBC3E-6333-4B0F-B849-D994E7E170A8}" srcOrd="0" destOrd="0" presId="urn:microsoft.com/office/officeart/2018/2/layout/IconVerticalSolidList"/>
    <dgm:cxn modelId="{1D701DDE-A520-421C-8EDC-828887E53106}" type="presParOf" srcId="{C8967FED-E156-4251-8A62-B56A2B223ACC}" destId="{DB035948-4F67-4654-B435-A1B23B4889A9}" srcOrd="1" destOrd="0" presId="urn:microsoft.com/office/officeart/2018/2/layout/IconVerticalSolidList"/>
    <dgm:cxn modelId="{B820E4A1-A89B-414C-80E0-9C55C85511FC}" type="presParOf" srcId="{C8967FED-E156-4251-8A62-B56A2B223ACC}" destId="{B1D9EC9D-DA44-4569-9356-E38A257F7B35}" srcOrd="2" destOrd="0" presId="urn:microsoft.com/office/officeart/2018/2/layout/IconVerticalSolidList"/>
    <dgm:cxn modelId="{EAC56813-97EE-40C2-AFC9-83D9077FA7AA}" type="presParOf" srcId="{C8967FED-E156-4251-8A62-B56A2B223ACC}" destId="{061BBD2A-8BCE-4A5F-AAF7-BDA7B45444FC}" srcOrd="3" destOrd="0" presId="urn:microsoft.com/office/officeart/2018/2/layout/IconVerticalSolidList"/>
    <dgm:cxn modelId="{B8D41D6A-759A-4BD2-8F52-7636D067A9BF}" type="presParOf" srcId="{AA4F2B36-3FAE-4A0F-A796-DD3351D0FCEF}" destId="{AF3BAE11-EA06-43F0-8ADA-5688732B7780}" srcOrd="7" destOrd="0" presId="urn:microsoft.com/office/officeart/2018/2/layout/IconVerticalSolidList"/>
    <dgm:cxn modelId="{0A002C3F-84D4-43D8-9D51-ABF8D1C35C59}" type="presParOf" srcId="{AA4F2B36-3FAE-4A0F-A796-DD3351D0FCEF}" destId="{D3C94BD3-4AA9-4C58-B91C-A76D3D2BB280}" srcOrd="8" destOrd="0" presId="urn:microsoft.com/office/officeart/2018/2/layout/IconVerticalSolidList"/>
    <dgm:cxn modelId="{ED40D958-410D-4780-9F36-221A1C7B7282}" type="presParOf" srcId="{D3C94BD3-4AA9-4C58-B91C-A76D3D2BB280}" destId="{1145FA7C-37C6-4F75-B67C-05D5E509EB38}" srcOrd="0" destOrd="0" presId="urn:microsoft.com/office/officeart/2018/2/layout/IconVerticalSolidList"/>
    <dgm:cxn modelId="{250880E1-D4A4-4375-A27E-CF1A11FA7917}" type="presParOf" srcId="{D3C94BD3-4AA9-4C58-B91C-A76D3D2BB280}" destId="{BF88D332-462A-4DCE-99A5-FB24E3AB2DBA}" srcOrd="1" destOrd="0" presId="urn:microsoft.com/office/officeart/2018/2/layout/IconVerticalSolidList"/>
    <dgm:cxn modelId="{817947E2-6487-4D65-8B21-42ABEE331286}" type="presParOf" srcId="{D3C94BD3-4AA9-4C58-B91C-A76D3D2BB280}" destId="{C19C0C42-9A51-4A17-8D6D-0D21C0E75FF3}" srcOrd="2" destOrd="0" presId="urn:microsoft.com/office/officeart/2018/2/layout/IconVerticalSolidList"/>
    <dgm:cxn modelId="{067C280B-1AA0-48BC-822E-B60F7E94D96A}" type="presParOf" srcId="{D3C94BD3-4AA9-4C58-B91C-A76D3D2BB280}" destId="{ABDD30F1-2951-4591-A497-C5AF1BA9C72D}" srcOrd="3" destOrd="0" presId="urn:microsoft.com/office/officeart/2018/2/layout/IconVerticalSolidList"/>
    <dgm:cxn modelId="{BA8CDCCE-FEC6-4868-BD66-69A77FBA8845}" type="presParOf" srcId="{AA4F2B36-3FAE-4A0F-A796-DD3351D0FCEF}" destId="{CFEFCC31-7237-46B4-8AE4-651291193500}" srcOrd="9" destOrd="0" presId="urn:microsoft.com/office/officeart/2018/2/layout/IconVerticalSolidList"/>
    <dgm:cxn modelId="{431947F3-68F3-426D-BEBD-A286721131D6}" type="presParOf" srcId="{AA4F2B36-3FAE-4A0F-A796-DD3351D0FCEF}" destId="{54C0C46F-1D95-49C9-AF92-0DFF519E4E72}" srcOrd="10" destOrd="0" presId="urn:microsoft.com/office/officeart/2018/2/layout/IconVerticalSolidList"/>
    <dgm:cxn modelId="{BCB147F0-C756-4014-BF3F-6C3D8C067381}" type="presParOf" srcId="{54C0C46F-1D95-49C9-AF92-0DFF519E4E72}" destId="{FE54037C-1B7B-479D-BA4A-A3AC1DF8EA55}" srcOrd="0" destOrd="0" presId="urn:microsoft.com/office/officeart/2018/2/layout/IconVerticalSolidList"/>
    <dgm:cxn modelId="{D6076363-79D4-4BAC-9365-E840AE7AD9E2}" type="presParOf" srcId="{54C0C46F-1D95-49C9-AF92-0DFF519E4E72}" destId="{DEDB2B7B-F92A-4216-B623-58ABF99E5B3A}" srcOrd="1" destOrd="0" presId="urn:microsoft.com/office/officeart/2018/2/layout/IconVerticalSolidList"/>
    <dgm:cxn modelId="{B4E74BD1-7B07-42EA-B576-13539367DE47}" type="presParOf" srcId="{54C0C46F-1D95-49C9-AF92-0DFF519E4E72}" destId="{614C5697-5D29-4516-89D4-47A3A65FC5CA}" srcOrd="2" destOrd="0" presId="urn:microsoft.com/office/officeart/2018/2/layout/IconVerticalSolidList"/>
    <dgm:cxn modelId="{B5A79542-B020-4125-A438-3F29CA965EBA}" type="presParOf" srcId="{54C0C46F-1D95-49C9-AF92-0DFF519E4E72}" destId="{7D313F30-9D0D-4D97-8EFD-A3A3444D7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1AA0B8-CEF3-4990-AA90-3ACA7337AC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10FCAB-38BE-4362-BDF5-780EA1A25B92}">
      <dgm:prSet/>
      <dgm:spPr/>
      <dgm:t>
        <a:bodyPr/>
        <a:lstStyle/>
        <a:p>
          <a:r>
            <a:rPr lang="en-US"/>
            <a:t>This project successfully demonstrates the application of sentiment analysis using the Naive Bayes Classifier on a WhatsApp chat export file</a:t>
          </a:r>
        </a:p>
      </dgm:t>
    </dgm:pt>
    <dgm:pt modelId="{EEADBD10-8A58-417C-ABDE-6134D11D34C4}" type="parTrans" cxnId="{63061BA3-CF84-4372-A79B-0257975B478B}">
      <dgm:prSet/>
      <dgm:spPr/>
      <dgm:t>
        <a:bodyPr/>
        <a:lstStyle/>
        <a:p>
          <a:endParaRPr lang="en-US"/>
        </a:p>
      </dgm:t>
    </dgm:pt>
    <dgm:pt modelId="{B00DD1CD-8D20-4E81-A46E-D127DEB99208}" type="sibTrans" cxnId="{63061BA3-CF84-4372-A79B-0257975B478B}">
      <dgm:prSet/>
      <dgm:spPr/>
      <dgm:t>
        <a:bodyPr/>
        <a:lstStyle/>
        <a:p>
          <a:endParaRPr lang="en-US"/>
        </a:p>
      </dgm:t>
    </dgm:pt>
    <dgm:pt modelId="{552E3BC4-D473-4A66-BFE3-BBE9D24F26CC}">
      <dgm:prSet/>
      <dgm:spPr/>
      <dgm:t>
        <a:bodyPr/>
        <a:lstStyle/>
        <a:p>
          <a:r>
            <a:rPr lang="en-US"/>
            <a:t>The classifier is trained on a movie reviews dataset, and its accuracy is tested</a:t>
          </a:r>
        </a:p>
      </dgm:t>
    </dgm:pt>
    <dgm:pt modelId="{638D2A66-9F07-4E73-A0A9-C751F9C463BF}" type="parTrans" cxnId="{CD415E2A-C3AC-409D-B94C-35A533FBE346}">
      <dgm:prSet/>
      <dgm:spPr/>
      <dgm:t>
        <a:bodyPr/>
        <a:lstStyle/>
        <a:p>
          <a:endParaRPr lang="en-US"/>
        </a:p>
      </dgm:t>
    </dgm:pt>
    <dgm:pt modelId="{C9182BFD-C41B-41E1-9297-5D1E6FBA98C3}" type="sibTrans" cxnId="{CD415E2A-C3AC-409D-B94C-35A533FBE346}">
      <dgm:prSet/>
      <dgm:spPr/>
      <dgm:t>
        <a:bodyPr/>
        <a:lstStyle/>
        <a:p>
          <a:endParaRPr lang="en-US"/>
        </a:p>
      </dgm:t>
    </dgm:pt>
    <dgm:pt modelId="{5E30C645-487B-4B44-BD68-4233DC2A8337}">
      <dgm:prSet/>
      <dgm:spPr/>
      <dgm:t>
        <a:bodyPr/>
        <a:lstStyle/>
        <a:p>
          <a:r>
            <a:rPr lang="en-US"/>
            <a:t>The sentiment analysis results are visualized using pie and bar charts, providing insights into the positive and negative sentiments expressed in the chat</a:t>
          </a:r>
        </a:p>
      </dgm:t>
    </dgm:pt>
    <dgm:pt modelId="{29BB3A79-AD16-42E5-A849-5A0D9D6F41B4}" type="parTrans" cxnId="{FB3E0F10-E834-4045-8A71-ED625F3211AD}">
      <dgm:prSet/>
      <dgm:spPr/>
      <dgm:t>
        <a:bodyPr/>
        <a:lstStyle/>
        <a:p>
          <a:endParaRPr lang="en-US"/>
        </a:p>
      </dgm:t>
    </dgm:pt>
    <dgm:pt modelId="{F570B6D3-55DD-4C85-9D4D-6F78D23D246A}" type="sibTrans" cxnId="{FB3E0F10-E834-4045-8A71-ED625F3211AD}">
      <dgm:prSet/>
      <dgm:spPr/>
      <dgm:t>
        <a:bodyPr/>
        <a:lstStyle/>
        <a:p>
          <a:endParaRPr lang="en-US"/>
        </a:p>
      </dgm:t>
    </dgm:pt>
    <dgm:pt modelId="{FC8BE81C-B945-4C4C-80E5-6F4DDD556439}" type="pres">
      <dgm:prSet presAssocID="{061AA0B8-CEF3-4990-AA90-3ACA7337AC90}" presName="linear" presStyleCnt="0">
        <dgm:presLayoutVars>
          <dgm:animLvl val="lvl"/>
          <dgm:resizeHandles val="exact"/>
        </dgm:presLayoutVars>
      </dgm:prSet>
      <dgm:spPr/>
    </dgm:pt>
    <dgm:pt modelId="{1E9A5561-3B87-4AD2-99AC-4FDFC4221956}" type="pres">
      <dgm:prSet presAssocID="{5910FCAB-38BE-4362-BDF5-780EA1A25B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68A5B1-762D-4FC4-B512-F51DA493B1CA}" type="pres">
      <dgm:prSet presAssocID="{B00DD1CD-8D20-4E81-A46E-D127DEB99208}" presName="spacer" presStyleCnt="0"/>
      <dgm:spPr/>
    </dgm:pt>
    <dgm:pt modelId="{1119C81C-23D5-4796-867C-6161D9B3BEC0}" type="pres">
      <dgm:prSet presAssocID="{552E3BC4-D473-4A66-BFE3-BBE9D24F26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B26180-A619-4BEA-BF20-ADEE596675ED}" type="pres">
      <dgm:prSet presAssocID="{C9182BFD-C41B-41E1-9297-5D1E6FBA98C3}" presName="spacer" presStyleCnt="0"/>
      <dgm:spPr/>
    </dgm:pt>
    <dgm:pt modelId="{E2B4F724-0C4E-4C8C-A7B7-3A04806453BF}" type="pres">
      <dgm:prSet presAssocID="{5E30C645-487B-4B44-BD68-4233DC2A83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3E0F10-E834-4045-8A71-ED625F3211AD}" srcId="{061AA0B8-CEF3-4990-AA90-3ACA7337AC90}" destId="{5E30C645-487B-4B44-BD68-4233DC2A8337}" srcOrd="2" destOrd="0" parTransId="{29BB3A79-AD16-42E5-A849-5A0D9D6F41B4}" sibTransId="{F570B6D3-55DD-4C85-9D4D-6F78D23D246A}"/>
    <dgm:cxn modelId="{8058F11A-4A64-4475-8930-13CE4300E18C}" type="presOf" srcId="{552E3BC4-D473-4A66-BFE3-BBE9D24F26CC}" destId="{1119C81C-23D5-4796-867C-6161D9B3BEC0}" srcOrd="0" destOrd="0" presId="urn:microsoft.com/office/officeart/2005/8/layout/vList2"/>
    <dgm:cxn modelId="{CD415E2A-C3AC-409D-B94C-35A533FBE346}" srcId="{061AA0B8-CEF3-4990-AA90-3ACA7337AC90}" destId="{552E3BC4-D473-4A66-BFE3-BBE9D24F26CC}" srcOrd="1" destOrd="0" parTransId="{638D2A66-9F07-4E73-A0A9-C751F9C463BF}" sibTransId="{C9182BFD-C41B-41E1-9297-5D1E6FBA98C3}"/>
    <dgm:cxn modelId="{30DA0036-5742-4DE3-8C78-9BEC2070B6AA}" type="presOf" srcId="{5E30C645-487B-4B44-BD68-4233DC2A8337}" destId="{E2B4F724-0C4E-4C8C-A7B7-3A04806453BF}" srcOrd="0" destOrd="0" presId="urn:microsoft.com/office/officeart/2005/8/layout/vList2"/>
    <dgm:cxn modelId="{C3FDE961-AF12-4530-AE32-A3F66EE35F25}" type="presOf" srcId="{061AA0B8-CEF3-4990-AA90-3ACA7337AC90}" destId="{FC8BE81C-B945-4C4C-80E5-6F4DDD556439}" srcOrd="0" destOrd="0" presId="urn:microsoft.com/office/officeart/2005/8/layout/vList2"/>
    <dgm:cxn modelId="{63061BA3-CF84-4372-A79B-0257975B478B}" srcId="{061AA0B8-CEF3-4990-AA90-3ACA7337AC90}" destId="{5910FCAB-38BE-4362-BDF5-780EA1A25B92}" srcOrd="0" destOrd="0" parTransId="{EEADBD10-8A58-417C-ABDE-6134D11D34C4}" sibTransId="{B00DD1CD-8D20-4E81-A46E-D127DEB99208}"/>
    <dgm:cxn modelId="{398645B2-6FB6-48B6-80B6-B443CD6D8AFB}" type="presOf" srcId="{5910FCAB-38BE-4362-BDF5-780EA1A25B92}" destId="{1E9A5561-3B87-4AD2-99AC-4FDFC4221956}" srcOrd="0" destOrd="0" presId="urn:microsoft.com/office/officeart/2005/8/layout/vList2"/>
    <dgm:cxn modelId="{3E5BC5F3-E49E-403D-BBF1-7623E97F40B2}" type="presParOf" srcId="{FC8BE81C-B945-4C4C-80E5-6F4DDD556439}" destId="{1E9A5561-3B87-4AD2-99AC-4FDFC4221956}" srcOrd="0" destOrd="0" presId="urn:microsoft.com/office/officeart/2005/8/layout/vList2"/>
    <dgm:cxn modelId="{423957B7-8E1C-4B50-A9BE-50213B634E38}" type="presParOf" srcId="{FC8BE81C-B945-4C4C-80E5-6F4DDD556439}" destId="{3C68A5B1-762D-4FC4-B512-F51DA493B1CA}" srcOrd="1" destOrd="0" presId="urn:microsoft.com/office/officeart/2005/8/layout/vList2"/>
    <dgm:cxn modelId="{BEE91A67-C071-44FE-AD68-F0A0B82453C8}" type="presParOf" srcId="{FC8BE81C-B945-4C4C-80E5-6F4DDD556439}" destId="{1119C81C-23D5-4796-867C-6161D9B3BEC0}" srcOrd="2" destOrd="0" presId="urn:microsoft.com/office/officeart/2005/8/layout/vList2"/>
    <dgm:cxn modelId="{1A2D010A-A955-4A92-85F7-DED05C5B9EFD}" type="presParOf" srcId="{FC8BE81C-B945-4C4C-80E5-6F4DDD556439}" destId="{D3B26180-A619-4BEA-BF20-ADEE596675ED}" srcOrd="3" destOrd="0" presId="urn:microsoft.com/office/officeart/2005/8/layout/vList2"/>
    <dgm:cxn modelId="{2C293642-DD3C-4AFA-889A-CBB8441B8725}" type="presParOf" srcId="{FC8BE81C-B945-4C4C-80E5-6F4DDD556439}" destId="{E2B4F724-0C4E-4C8C-A7B7-3A04806453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A68CD-82BD-4BE8-AE2D-0B373CFDF1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25C129-1DED-410A-91AB-373CEDB1D307}">
      <dgm:prSet/>
      <dgm:spPr/>
      <dgm:t>
        <a:bodyPr/>
        <a:lstStyle/>
        <a:p>
          <a:r>
            <a:rPr lang="en-US"/>
            <a:t>Understand user sentiments in WhatsApp chat data</a:t>
          </a:r>
        </a:p>
      </dgm:t>
    </dgm:pt>
    <dgm:pt modelId="{594282CB-AA71-4769-8C31-BB2D6FB4503F}" type="parTrans" cxnId="{7299BA44-488D-4A9D-84EC-F74DBBFBD455}">
      <dgm:prSet/>
      <dgm:spPr/>
      <dgm:t>
        <a:bodyPr/>
        <a:lstStyle/>
        <a:p>
          <a:endParaRPr lang="en-US"/>
        </a:p>
      </dgm:t>
    </dgm:pt>
    <dgm:pt modelId="{5B14B633-03E3-4A1E-87F7-CDFCB34CC5C3}" type="sibTrans" cxnId="{7299BA44-488D-4A9D-84EC-F74DBBFBD455}">
      <dgm:prSet/>
      <dgm:spPr/>
      <dgm:t>
        <a:bodyPr/>
        <a:lstStyle/>
        <a:p>
          <a:endParaRPr lang="en-US"/>
        </a:p>
      </dgm:t>
    </dgm:pt>
    <dgm:pt modelId="{58FAFF9A-1162-475A-831E-198FF48A7F75}">
      <dgm:prSet/>
      <dgm:spPr/>
      <dgm:t>
        <a:bodyPr/>
        <a:lstStyle/>
        <a:p>
          <a:r>
            <a:rPr lang="en-US"/>
            <a:t>Provide insights into emotional states within conversations</a:t>
          </a:r>
        </a:p>
      </dgm:t>
    </dgm:pt>
    <dgm:pt modelId="{839EF324-63FF-4084-BCED-EF9E8910A37C}" type="parTrans" cxnId="{42BC92D8-F6D5-441C-AC4A-208CECD3EB13}">
      <dgm:prSet/>
      <dgm:spPr/>
      <dgm:t>
        <a:bodyPr/>
        <a:lstStyle/>
        <a:p>
          <a:endParaRPr lang="en-US"/>
        </a:p>
      </dgm:t>
    </dgm:pt>
    <dgm:pt modelId="{CDC7EE3E-1315-4084-B51F-8A70C4F09326}" type="sibTrans" cxnId="{42BC92D8-F6D5-441C-AC4A-208CECD3EB13}">
      <dgm:prSet/>
      <dgm:spPr/>
      <dgm:t>
        <a:bodyPr/>
        <a:lstStyle/>
        <a:p>
          <a:endParaRPr lang="en-US"/>
        </a:p>
      </dgm:t>
    </dgm:pt>
    <dgm:pt modelId="{4E61CC22-7F45-4593-84A9-D5D479915331}">
      <dgm:prSet/>
      <dgm:spPr/>
      <dgm:t>
        <a:bodyPr/>
        <a:lstStyle/>
        <a:p>
          <a:r>
            <a:rPr lang="en-US"/>
            <a:t>Demonstrate the application of machine learning in sentiment analysis</a:t>
          </a:r>
        </a:p>
      </dgm:t>
    </dgm:pt>
    <dgm:pt modelId="{738E6946-2477-41F5-8EC1-94A0EEB4CD79}" type="parTrans" cxnId="{7486FE9A-E390-4495-957A-DD574DAFDEC5}">
      <dgm:prSet/>
      <dgm:spPr/>
      <dgm:t>
        <a:bodyPr/>
        <a:lstStyle/>
        <a:p>
          <a:endParaRPr lang="en-US"/>
        </a:p>
      </dgm:t>
    </dgm:pt>
    <dgm:pt modelId="{6A76F2CA-9543-4AEA-8841-A261405FAEFC}" type="sibTrans" cxnId="{7486FE9A-E390-4495-957A-DD574DAFDEC5}">
      <dgm:prSet/>
      <dgm:spPr/>
      <dgm:t>
        <a:bodyPr/>
        <a:lstStyle/>
        <a:p>
          <a:endParaRPr lang="en-US"/>
        </a:p>
      </dgm:t>
    </dgm:pt>
    <dgm:pt modelId="{B2AAF26A-3E5D-4097-801E-45309A1CF416}" type="pres">
      <dgm:prSet presAssocID="{B1EA68CD-82BD-4BE8-AE2D-0B373CFDF126}" presName="root" presStyleCnt="0">
        <dgm:presLayoutVars>
          <dgm:dir/>
          <dgm:resizeHandles val="exact"/>
        </dgm:presLayoutVars>
      </dgm:prSet>
      <dgm:spPr/>
    </dgm:pt>
    <dgm:pt modelId="{F8EB90E6-3619-4570-94C9-ED61811163B3}" type="pres">
      <dgm:prSet presAssocID="{2A25C129-1DED-410A-91AB-373CEDB1D307}" presName="compNode" presStyleCnt="0"/>
      <dgm:spPr/>
    </dgm:pt>
    <dgm:pt modelId="{8CEFCE2E-4D6B-487A-95E0-2EBE4F1E4F5F}" type="pres">
      <dgm:prSet presAssocID="{2A25C129-1DED-410A-91AB-373CEDB1D307}" presName="bgRect" presStyleLbl="bgShp" presStyleIdx="0" presStyleCnt="3"/>
      <dgm:spPr/>
    </dgm:pt>
    <dgm:pt modelId="{557391E1-3802-4CAF-AE61-528101681D0A}" type="pres">
      <dgm:prSet presAssocID="{2A25C129-1DED-410A-91AB-373CEDB1D3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93C475D-EB66-4097-A83D-924229E1CE47}" type="pres">
      <dgm:prSet presAssocID="{2A25C129-1DED-410A-91AB-373CEDB1D307}" presName="spaceRect" presStyleCnt="0"/>
      <dgm:spPr/>
    </dgm:pt>
    <dgm:pt modelId="{5B799D68-32AB-49AF-BC2A-1CEEF8C18A78}" type="pres">
      <dgm:prSet presAssocID="{2A25C129-1DED-410A-91AB-373CEDB1D307}" presName="parTx" presStyleLbl="revTx" presStyleIdx="0" presStyleCnt="3">
        <dgm:presLayoutVars>
          <dgm:chMax val="0"/>
          <dgm:chPref val="0"/>
        </dgm:presLayoutVars>
      </dgm:prSet>
      <dgm:spPr/>
    </dgm:pt>
    <dgm:pt modelId="{2119BC0A-DA28-4E81-96E6-05B428AB6BE3}" type="pres">
      <dgm:prSet presAssocID="{5B14B633-03E3-4A1E-87F7-CDFCB34CC5C3}" presName="sibTrans" presStyleCnt="0"/>
      <dgm:spPr/>
    </dgm:pt>
    <dgm:pt modelId="{DB3B6B70-0661-42E8-8B60-259FEBEF88B1}" type="pres">
      <dgm:prSet presAssocID="{58FAFF9A-1162-475A-831E-198FF48A7F75}" presName="compNode" presStyleCnt="0"/>
      <dgm:spPr/>
    </dgm:pt>
    <dgm:pt modelId="{69AD9011-73D9-412A-A944-83280DAA5F1E}" type="pres">
      <dgm:prSet presAssocID="{58FAFF9A-1162-475A-831E-198FF48A7F75}" presName="bgRect" presStyleLbl="bgShp" presStyleIdx="1" presStyleCnt="3"/>
      <dgm:spPr/>
    </dgm:pt>
    <dgm:pt modelId="{6D5AA46F-A54C-418A-8614-4AE74FB6536C}" type="pres">
      <dgm:prSet presAssocID="{58FAFF9A-1162-475A-831E-198FF48A7F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2B3021-655B-48C0-ABAF-4FFDC6DF7DF5}" type="pres">
      <dgm:prSet presAssocID="{58FAFF9A-1162-475A-831E-198FF48A7F75}" presName="spaceRect" presStyleCnt="0"/>
      <dgm:spPr/>
    </dgm:pt>
    <dgm:pt modelId="{1147DEA1-CEC1-473D-B5E5-D9040B4D9191}" type="pres">
      <dgm:prSet presAssocID="{58FAFF9A-1162-475A-831E-198FF48A7F75}" presName="parTx" presStyleLbl="revTx" presStyleIdx="1" presStyleCnt="3">
        <dgm:presLayoutVars>
          <dgm:chMax val="0"/>
          <dgm:chPref val="0"/>
        </dgm:presLayoutVars>
      </dgm:prSet>
      <dgm:spPr/>
    </dgm:pt>
    <dgm:pt modelId="{3F57B93E-B97D-4855-8092-04177F801106}" type="pres">
      <dgm:prSet presAssocID="{CDC7EE3E-1315-4084-B51F-8A70C4F09326}" presName="sibTrans" presStyleCnt="0"/>
      <dgm:spPr/>
    </dgm:pt>
    <dgm:pt modelId="{7DEB17B5-10CD-4C0A-9AB3-B71BAABDEDF8}" type="pres">
      <dgm:prSet presAssocID="{4E61CC22-7F45-4593-84A9-D5D479915331}" presName="compNode" presStyleCnt="0"/>
      <dgm:spPr/>
    </dgm:pt>
    <dgm:pt modelId="{B9417A6B-1898-48D5-A656-F84DA79A4B55}" type="pres">
      <dgm:prSet presAssocID="{4E61CC22-7F45-4593-84A9-D5D479915331}" presName="bgRect" presStyleLbl="bgShp" presStyleIdx="2" presStyleCnt="3"/>
      <dgm:spPr/>
    </dgm:pt>
    <dgm:pt modelId="{230D36D6-BE32-4B68-9305-BA9BB462E78A}" type="pres">
      <dgm:prSet presAssocID="{4E61CC22-7F45-4593-84A9-D5D4799153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68E813-203C-4F3D-80B1-59C93A41EA99}" type="pres">
      <dgm:prSet presAssocID="{4E61CC22-7F45-4593-84A9-D5D479915331}" presName="spaceRect" presStyleCnt="0"/>
      <dgm:spPr/>
    </dgm:pt>
    <dgm:pt modelId="{89DFA902-B9DA-4C1C-B2A8-0EA2F75E2422}" type="pres">
      <dgm:prSet presAssocID="{4E61CC22-7F45-4593-84A9-D5D4799153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B7921A-C183-48F6-948D-F1FEB3F439E8}" type="presOf" srcId="{4E61CC22-7F45-4593-84A9-D5D479915331}" destId="{89DFA902-B9DA-4C1C-B2A8-0EA2F75E2422}" srcOrd="0" destOrd="0" presId="urn:microsoft.com/office/officeart/2018/2/layout/IconVerticalSolidList"/>
    <dgm:cxn modelId="{7299BA44-488D-4A9D-84EC-F74DBBFBD455}" srcId="{B1EA68CD-82BD-4BE8-AE2D-0B373CFDF126}" destId="{2A25C129-1DED-410A-91AB-373CEDB1D307}" srcOrd="0" destOrd="0" parTransId="{594282CB-AA71-4769-8C31-BB2D6FB4503F}" sibTransId="{5B14B633-03E3-4A1E-87F7-CDFCB34CC5C3}"/>
    <dgm:cxn modelId="{67FCAB6B-7467-44F1-99E2-C5AD7912153E}" type="presOf" srcId="{58FAFF9A-1162-475A-831E-198FF48A7F75}" destId="{1147DEA1-CEC1-473D-B5E5-D9040B4D9191}" srcOrd="0" destOrd="0" presId="urn:microsoft.com/office/officeart/2018/2/layout/IconVerticalSolidList"/>
    <dgm:cxn modelId="{7486FE9A-E390-4495-957A-DD574DAFDEC5}" srcId="{B1EA68CD-82BD-4BE8-AE2D-0B373CFDF126}" destId="{4E61CC22-7F45-4593-84A9-D5D479915331}" srcOrd="2" destOrd="0" parTransId="{738E6946-2477-41F5-8EC1-94A0EEB4CD79}" sibTransId="{6A76F2CA-9543-4AEA-8841-A261405FAEFC}"/>
    <dgm:cxn modelId="{A1FF47AC-B2D6-4270-A783-2E7619A6DE18}" type="presOf" srcId="{B1EA68CD-82BD-4BE8-AE2D-0B373CFDF126}" destId="{B2AAF26A-3E5D-4097-801E-45309A1CF416}" srcOrd="0" destOrd="0" presId="urn:microsoft.com/office/officeart/2018/2/layout/IconVerticalSolidList"/>
    <dgm:cxn modelId="{42BC92D8-F6D5-441C-AC4A-208CECD3EB13}" srcId="{B1EA68CD-82BD-4BE8-AE2D-0B373CFDF126}" destId="{58FAFF9A-1162-475A-831E-198FF48A7F75}" srcOrd="1" destOrd="0" parTransId="{839EF324-63FF-4084-BCED-EF9E8910A37C}" sibTransId="{CDC7EE3E-1315-4084-B51F-8A70C4F09326}"/>
    <dgm:cxn modelId="{E81F62FF-E159-44B0-A343-48450868B764}" type="presOf" srcId="{2A25C129-1DED-410A-91AB-373CEDB1D307}" destId="{5B799D68-32AB-49AF-BC2A-1CEEF8C18A78}" srcOrd="0" destOrd="0" presId="urn:microsoft.com/office/officeart/2018/2/layout/IconVerticalSolidList"/>
    <dgm:cxn modelId="{19D4761C-7F0D-4E36-A53C-4E3655EEDF95}" type="presParOf" srcId="{B2AAF26A-3E5D-4097-801E-45309A1CF416}" destId="{F8EB90E6-3619-4570-94C9-ED61811163B3}" srcOrd="0" destOrd="0" presId="urn:microsoft.com/office/officeart/2018/2/layout/IconVerticalSolidList"/>
    <dgm:cxn modelId="{F62C44D0-CE88-49F7-9CC9-C045709F6818}" type="presParOf" srcId="{F8EB90E6-3619-4570-94C9-ED61811163B3}" destId="{8CEFCE2E-4D6B-487A-95E0-2EBE4F1E4F5F}" srcOrd="0" destOrd="0" presId="urn:microsoft.com/office/officeart/2018/2/layout/IconVerticalSolidList"/>
    <dgm:cxn modelId="{E5DACE6F-0F81-42B9-AC26-EEA1D54A5D75}" type="presParOf" srcId="{F8EB90E6-3619-4570-94C9-ED61811163B3}" destId="{557391E1-3802-4CAF-AE61-528101681D0A}" srcOrd="1" destOrd="0" presId="urn:microsoft.com/office/officeart/2018/2/layout/IconVerticalSolidList"/>
    <dgm:cxn modelId="{8258BBB0-066F-4D3A-926E-66E07115F587}" type="presParOf" srcId="{F8EB90E6-3619-4570-94C9-ED61811163B3}" destId="{193C475D-EB66-4097-A83D-924229E1CE47}" srcOrd="2" destOrd="0" presId="urn:microsoft.com/office/officeart/2018/2/layout/IconVerticalSolidList"/>
    <dgm:cxn modelId="{0247A996-C590-44C4-B676-76C3B7950938}" type="presParOf" srcId="{F8EB90E6-3619-4570-94C9-ED61811163B3}" destId="{5B799D68-32AB-49AF-BC2A-1CEEF8C18A78}" srcOrd="3" destOrd="0" presId="urn:microsoft.com/office/officeart/2018/2/layout/IconVerticalSolidList"/>
    <dgm:cxn modelId="{B469F5E5-61AB-43CB-9DC4-BD3648306FAD}" type="presParOf" srcId="{B2AAF26A-3E5D-4097-801E-45309A1CF416}" destId="{2119BC0A-DA28-4E81-96E6-05B428AB6BE3}" srcOrd="1" destOrd="0" presId="urn:microsoft.com/office/officeart/2018/2/layout/IconVerticalSolidList"/>
    <dgm:cxn modelId="{A7EB9EEB-00A6-4472-983A-E5A9CBC9329F}" type="presParOf" srcId="{B2AAF26A-3E5D-4097-801E-45309A1CF416}" destId="{DB3B6B70-0661-42E8-8B60-259FEBEF88B1}" srcOrd="2" destOrd="0" presId="urn:microsoft.com/office/officeart/2018/2/layout/IconVerticalSolidList"/>
    <dgm:cxn modelId="{45017F51-0794-46AF-B80A-BF5565DC99BF}" type="presParOf" srcId="{DB3B6B70-0661-42E8-8B60-259FEBEF88B1}" destId="{69AD9011-73D9-412A-A944-83280DAA5F1E}" srcOrd="0" destOrd="0" presId="urn:microsoft.com/office/officeart/2018/2/layout/IconVerticalSolidList"/>
    <dgm:cxn modelId="{5BF3A4D3-359F-4919-B277-EFEBD780629D}" type="presParOf" srcId="{DB3B6B70-0661-42E8-8B60-259FEBEF88B1}" destId="{6D5AA46F-A54C-418A-8614-4AE74FB6536C}" srcOrd="1" destOrd="0" presId="urn:microsoft.com/office/officeart/2018/2/layout/IconVerticalSolidList"/>
    <dgm:cxn modelId="{D7F1CA65-A7F8-4956-89F0-7B72E1FDE075}" type="presParOf" srcId="{DB3B6B70-0661-42E8-8B60-259FEBEF88B1}" destId="{0E2B3021-655B-48C0-ABAF-4FFDC6DF7DF5}" srcOrd="2" destOrd="0" presId="urn:microsoft.com/office/officeart/2018/2/layout/IconVerticalSolidList"/>
    <dgm:cxn modelId="{029794A2-B961-4FCF-BA1E-AED5E090DAEA}" type="presParOf" srcId="{DB3B6B70-0661-42E8-8B60-259FEBEF88B1}" destId="{1147DEA1-CEC1-473D-B5E5-D9040B4D9191}" srcOrd="3" destOrd="0" presId="urn:microsoft.com/office/officeart/2018/2/layout/IconVerticalSolidList"/>
    <dgm:cxn modelId="{8B68C82D-0A0B-4BA6-AC58-38ECD0AE3F09}" type="presParOf" srcId="{B2AAF26A-3E5D-4097-801E-45309A1CF416}" destId="{3F57B93E-B97D-4855-8092-04177F801106}" srcOrd="3" destOrd="0" presId="urn:microsoft.com/office/officeart/2018/2/layout/IconVerticalSolidList"/>
    <dgm:cxn modelId="{7B31950C-48B2-451E-8444-136F922EEA34}" type="presParOf" srcId="{B2AAF26A-3E5D-4097-801E-45309A1CF416}" destId="{7DEB17B5-10CD-4C0A-9AB3-B71BAABDEDF8}" srcOrd="4" destOrd="0" presId="urn:microsoft.com/office/officeart/2018/2/layout/IconVerticalSolidList"/>
    <dgm:cxn modelId="{6A8EEBC6-32EC-41BB-B763-DD39A0E1B1F5}" type="presParOf" srcId="{7DEB17B5-10CD-4C0A-9AB3-B71BAABDEDF8}" destId="{B9417A6B-1898-48D5-A656-F84DA79A4B55}" srcOrd="0" destOrd="0" presId="urn:microsoft.com/office/officeart/2018/2/layout/IconVerticalSolidList"/>
    <dgm:cxn modelId="{412BF49D-ECEC-4995-90BE-DFA2BF322120}" type="presParOf" srcId="{7DEB17B5-10CD-4C0A-9AB3-B71BAABDEDF8}" destId="{230D36D6-BE32-4B68-9305-BA9BB462E78A}" srcOrd="1" destOrd="0" presId="urn:microsoft.com/office/officeart/2018/2/layout/IconVerticalSolidList"/>
    <dgm:cxn modelId="{13891867-DCA3-47CA-B0DE-B0B787132E65}" type="presParOf" srcId="{7DEB17B5-10CD-4C0A-9AB3-B71BAABDEDF8}" destId="{CD68E813-203C-4F3D-80B1-59C93A41EA99}" srcOrd="2" destOrd="0" presId="urn:microsoft.com/office/officeart/2018/2/layout/IconVerticalSolidList"/>
    <dgm:cxn modelId="{F5DE441F-A522-45E9-9085-354E0E246DF9}" type="presParOf" srcId="{7DEB17B5-10CD-4C0A-9AB3-B71BAABDEDF8}" destId="{89DFA902-B9DA-4C1C-B2A8-0EA2F75E24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77C2C-03F7-4C48-9F93-EC0077E291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84EF8D-37F6-4435-8255-3BA933DFB126}">
      <dgm:prSet/>
      <dgm:spPr/>
      <dgm:t>
        <a:bodyPr/>
        <a:lstStyle/>
        <a:p>
          <a:r>
            <a:rPr lang="en-US"/>
            <a:t>The project involves training a Naive Bayes Classifier on the 'movie_reviews' dataset provided by NLTK</a:t>
          </a:r>
        </a:p>
      </dgm:t>
    </dgm:pt>
    <dgm:pt modelId="{DCDB6C8B-2B38-458A-A047-CB37044BA0AA}" type="parTrans" cxnId="{6AA4E3D6-00C8-4B6B-9360-F62B052C8BE8}">
      <dgm:prSet/>
      <dgm:spPr/>
      <dgm:t>
        <a:bodyPr/>
        <a:lstStyle/>
        <a:p>
          <a:endParaRPr lang="en-US"/>
        </a:p>
      </dgm:t>
    </dgm:pt>
    <dgm:pt modelId="{E8D0A78F-6BD0-4F98-B68A-D79CEA366D7F}" type="sibTrans" cxnId="{6AA4E3D6-00C8-4B6B-9360-F62B052C8BE8}">
      <dgm:prSet/>
      <dgm:spPr/>
      <dgm:t>
        <a:bodyPr/>
        <a:lstStyle/>
        <a:p>
          <a:endParaRPr lang="en-US"/>
        </a:p>
      </dgm:t>
    </dgm:pt>
    <dgm:pt modelId="{525C19FA-BD30-4336-8140-DD0D133E5446}">
      <dgm:prSet/>
      <dgm:spPr/>
      <dgm:t>
        <a:bodyPr/>
        <a:lstStyle/>
        <a:p>
          <a:r>
            <a:rPr lang="en-US"/>
            <a:t>NLTK is utilized for natural language processing, and Matplotlib is employed for data visualization</a:t>
          </a:r>
        </a:p>
      </dgm:t>
    </dgm:pt>
    <dgm:pt modelId="{CB8C94B0-42C4-4474-B02A-0BC406638F1E}" type="parTrans" cxnId="{7FFAC013-9F8D-44EC-A6E2-0DB3A2D255B0}">
      <dgm:prSet/>
      <dgm:spPr/>
      <dgm:t>
        <a:bodyPr/>
        <a:lstStyle/>
        <a:p>
          <a:endParaRPr lang="en-US"/>
        </a:p>
      </dgm:t>
    </dgm:pt>
    <dgm:pt modelId="{F380F96E-C149-43E2-ADDB-94FB1979556D}" type="sibTrans" cxnId="{7FFAC013-9F8D-44EC-A6E2-0DB3A2D255B0}">
      <dgm:prSet/>
      <dgm:spPr/>
      <dgm:t>
        <a:bodyPr/>
        <a:lstStyle/>
        <a:p>
          <a:endParaRPr lang="en-US"/>
        </a:p>
      </dgm:t>
    </dgm:pt>
    <dgm:pt modelId="{4BA356D1-4C0D-4C01-AB88-B47F15FE9927}">
      <dgm:prSet/>
      <dgm:spPr/>
      <dgm:t>
        <a:bodyPr/>
        <a:lstStyle/>
        <a:p>
          <a:r>
            <a:rPr lang="en-US"/>
            <a:t>The trained model is then applied to analyze sentiments in WhatsApp chat data</a:t>
          </a:r>
        </a:p>
      </dgm:t>
    </dgm:pt>
    <dgm:pt modelId="{3FB82D28-A37D-4804-9591-2C3AD8818B9C}" type="parTrans" cxnId="{D7CD2E51-8BF3-4091-8464-C25DC690ACA3}">
      <dgm:prSet/>
      <dgm:spPr/>
      <dgm:t>
        <a:bodyPr/>
        <a:lstStyle/>
        <a:p>
          <a:endParaRPr lang="en-US"/>
        </a:p>
      </dgm:t>
    </dgm:pt>
    <dgm:pt modelId="{B7E370CA-AE83-44B8-8B47-FF8C5FF7AA17}" type="sibTrans" cxnId="{D7CD2E51-8BF3-4091-8464-C25DC690ACA3}">
      <dgm:prSet/>
      <dgm:spPr/>
      <dgm:t>
        <a:bodyPr/>
        <a:lstStyle/>
        <a:p>
          <a:endParaRPr lang="en-US"/>
        </a:p>
      </dgm:t>
    </dgm:pt>
    <dgm:pt modelId="{8480F19E-E2BB-4E5D-A820-09EC37B01361}" type="pres">
      <dgm:prSet presAssocID="{FA077C2C-03F7-4C48-9F93-EC0077E291B6}" presName="linear" presStyleCnt="0">
        <dgm:presLayoutVars>
          <dgm:animLvl val="lvl"/>
          <dgm:resizeHandles val="exact"/>
        </dgm:presLayoutVars>
      </dgm:prSet>
      <dgm:spPr/>
    </dgm:pt>
    <dgm:pt modelId="{1EA99DA4-DD71-4C49-8BA5-2E1E2AD23AFE}" type="pres">
      <dgm:prSet presAssocID="{F884EF8D-37F6-4435-8255-3BA933DFB1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86A851-8466-4701-A090-3FD134BA68E0}" type="pres">
      <dgm:prSet presAssocID="{E8D0A78F-6BD0-4F98-B68A-D79CEA366D7F}" presName="spacer" presStyleCnt="0"/>
      <dgm:spPr/>
    </dgm:pt>
    <dgm:pt modelId="{3207969B-8BD8-4FD0-998C-34C28C932461}" type="pres">
      <dgm:prSet presAssocID="{525C19FA-BD30-4336-8140-DD0D133E54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FB9A64-FB1B-4D3E-856A-BEBC087E3BB4}" type="pres">
      <dgm:prSet presAssocID="{F380F96E-C149-43E2-ADDB-94FB1979556D}" presName="spacer" presStyleCnt="0"/>
      <dgm:spPr/>
    </dgm:pt>
    <dgm:pt modelId="{E07047F9-8239-4952-9CB8-D96C748FB8A6}" type="pres">
      <dgm:prSet presAssocID="{4BA356D1-4C0D-4C01-AB88-B47F15FE99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FAC013-9F8D-44EC-A6E2-0DB3A2D255B0}" srcId="{FA077C2C-03F7-4C48-9F93-EC0077E291B6}" destId="{525C19FA-BD30-4336-8140-DD0D133E5446}" srcOrd="1" destOrd="0" parTransId="{CB8C94B0-42C4-4474-B02A-0BC406638F1E}" sibTransId="{F380F96E-C149-43E2-ADDB-94FB1979556D}"/>
    <dgm:cxn modelId="{1C511835-4774-4E71-991B-B93C379C8FF1}" type="presOf" srcId="{FA077C2C-03F7-4C48-9F93-EC0077E291B6}" destId="{8480F19E-E2BB-4E5D-A820-09EC37B01361}" srcOrd="0" destOrd="0" presId="urn:microsoft.com/office/officeart/2005/8/layout/vList2"/>
    <dgm:cxn modelId="{B2EC7845-36E2-49F2-8B9D-3F815BC018E7}" type="presOf" srcId="{525C19FA-BD30-4336-8140-DD0D133E5446}" destId="{3207969B-8BD8-4FD0-998C-34C28C932461}" srcOrd="0" destOrd="0" presId="urn:microsoft.com/office/officeart/2005/8/layout/vList2"/>
    <dgm:cxn modelId="{EB22E165-B3F3-449F-B81F-E5D466AC1516}" type="presOf" srcId="{4BA356D1-4C0D-4C01-AB88-B47F15FE9927}" destId="{E07047F9-8239-4952-9CB8-D96C748FB8A6}" srcOrd="0" destOrd="0" presId="urn:microsoft.com/office/officeart/2005/8/layout/vList2"/>
    <dgm:cxn modelId="{D7CD2E51-8BF3-4091-8464-C25DC690ACA3}" srcId="{FA077C2C-03F7-4C48-9F93-EC0077E291B6}" destId="{4BA356D1-4C0D-4C01-AB88-B47F15FE9927}" srcOrd="2" destOrd="0" parTransId="{3FB82D28-A37D-4804-9591-2C3AD8818B9C}" sibTransId="{B7E370CA-AE83-44B8-8B47-FF8C5FF7AA17}"/>
    <dgm:cxn modelId="{E847BA51-D84E-4DA5-BD75-F2768918B411}" type="presOf" srcId="{F884EF8D-37F6-4435-8255-3BA933DFB126}" destId="{1EA99DA4-DD71-4C49-8BA5-2E1E2AD23AFE}" srcOrd="0" destOrd="0" presId="urn:microsoft.com/office/officeart/2005/8/layout/vList2"/>
    <dgm:cxn modelId="{6AA4E3D6-00C8-4B6B-9360-F62B052C8BE8}" srcId="{FA077C2C-03F7-4C48-9F93-EC0077E291B6}" destId="{F884EF8D-37F6-4435-8255-3BA933DFB126}" srcOrd="0" destOrd="0" parTransId="{DCDB6C8B-2B38-458A-A047-CB37044BA0AA}" sibTransId="{E8D0A78F-6BD0-4F98-B68A-D79CEA366D7F}"/>
    <dgm:cxn modelId="{E7959CA9-2C4C-4311-A3DC-8CA79E40577A}" type="presParOf" srcId="{8480F19E-E2BB-4E5D-A820-09EC37B01361}" destId="{1EA99DA4-DD71-4C49-8BA5-2E1E2AD23AFE}" srcOrd="0" destOrd="0" presId="urn:microsoft.com/office/officeart/2005/8/layout/vList2"/>
    <dgm:cxn modelId="{28C2AC0D-9C2C-48A4-984D-A7BA3AB8E277}" type="presParOf" srcId="{8480F19E-E2BB-4E5D-A820-09EC37B01361}" destId="{B486A851-8466-4701-A090-3FD134BA68E0}" srcOrd="1" destOrd="0" presId="urn:microsoft.com/office/officeart/2005/8/layout/vList2"/>
    <dgm:cxn modelId="{A2BE4590-7E1D-4861-A6DE-958199537AC9}" type="presParOf" srcId="{8480F19E-E2BB-4E5D-A820-09EC37B01361}" destId="{3207969B-8BD8-4FD0-998C-34C28C932461}" srcOrd="2" destOrd="0" presId="urn:microsoft.com/office/officeart/2005/8/layout/vList2"/>
    <dgm:cxn modelId="{53B3015F-CC3B-4B7B-B902-38E355ED11AD}" type="presParOf" srcId="{8480F19E-E2BB-4E5D-A820-09EC37B01361}" destId="{66FB9A64-FB1B-4D3E-856A-BEBC087E3BB4}" srcOrd="3" destOrd="0" presId="urn:microsoft.com/office/officeart/2005/8/layout/vList2"/>
    <dgm:cxn modelId="{2C2E1F3E-D614-449B-B8FA-3DAD2763AFE7}" type="presParOf" srcId="{8480F19E-E2BB-4E5D-A820-09EC37B01361}" destId="{E07047F9-8239-4952-9CB8-D96C748FB8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AD787-CF32-4680-B488-C7AA4AFBC8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3F75C3-C78F-41F9-8CA5-010C4DB23AD0}">
      <dgm:prSet/>
      <dgm:spPr/>
      <dgm:t>
        <a:bodyPr/>
        <a:lstStyle/>
        <a:p>
          <a:r>
            <a:rPr lang="en-US"/>
            <a:t>Data Preprocessing: Initial phase involves cleaning and organizing WhatsApp chat data</a:t>
          </a:r>
        </a:p>
      </dgm:t>
    </dgm:pt>
    <dgm:pt modelId="{BFD00821-F769-4EA2-833B-A26B3C0493E6}" type="parTrans" cxnId="{F0EE3524-B621-4B55-A9ED-96A47A2BB281}">
      <dgm:prSet/>
      <dgm:spPr/>
      <dgm:t>
        <a:bodyPr/>
        <a:lstStyle/>
        <a:p>
          <a:endParaRPr lang="en-US"/>
        </a:p>
      </dgm:t>
    </dgm:pt>
    <dgm:pt modelId="{9BEFAE74-95EC-436F-A5FB-3275B4990475}" type="sibTrans" cxnId="{F0EE3524-B621-4B55-A9ED-96A47A2BB281}">
      <dgm:prSet/>
      <dgm:spPr/>
      <dgm:t>
        <a:bodyPr/>
        <a:lstStyle/>
        <a:p>
          <a:endParaRPr lang="en-US"/>
        </a:p>
      </dgm:t>
    </dgm:pt>
    <dgm:pt modelId="{BF0E7D2D-8337-4BB9-9F75-079D3A3D33C4}">
      <dgm:prSet/>
      <dgm:spPr/>
      <dgm:t>
        <a:bodyPr/>
        <a:lstStyle/>
        <a:p>
          <a:r>
            <a:rPr lang="en-US"/>
            <a:t>Model Training: Utilizes the 'movie_reviews' dataset to train the Naive Bayes Classifier</a:t>
          </a:r>
        </a:p>
      </dgm:t>
    </dgm:pt>
    <dgm:pt modelId="{D3C8430F-0835-4E96-A258-45AD32930C53}" type="parTrans" cxnId="{E8CC0709-D321-4AE6-A8BE-FF24C35D2525}">
      <dgm:prSet/>
      <dgm:spPr/>
      <dgm:t>
        <a:bodyPr/>
        <a:lstStyle/>
        <a:p>
          <a:endParaRPr lang="en-US"/>
        </a:p>
      </dgm:t>
    </dgm:pt>
    <dgm:pt modelId="{6EDC2ECD-B293-4358-A967-235C3954A1AE}" type="sibTrans" cxnId="{E8CC0709-D321-4AE6-A8BE-FF24C35D2525}">
      <dgm:prSet/>
      <dgm:spPr/>
      <dgm:t>
        <a:bodyPr/>
        <a:lstStyle/>
        <a:p>
          <a:endParaRPr lang="en-US"/>
        </a:p>
      </dgm:t>
    </dgm:pt>
    <dgm:pt modelId="{E98DC923-ADF7-4BCD-8731-30449D94307C}">
      <dgm:prSet/>
      <dgm:spPr/>
      <dgm:t>
        <a:bodyPr/>
        <a:lstStyle/>
        <a:p>
          <a:r>
            <a:rPr lang="en-US"/>
            <a:t>Testing and Evaluation: Reserves a portion of the dataset for testing the classifier's accuracy</a:t>
          </a:r>
        </a:p>
      </dgm:t>
    </dgm:pt>
    <dgm:pt modelId="{069841FA-301C-4DAB-9F89-E0A262735496}" type="parTrans" cxnId="{B4AA5996-8610-4B83-8CBC-B28D064BBC65}">
      <dgm:prSet/>
      <dgm:spPr/>
      <dgm:t>
        <a:bodyPr/>
        <a:lstStyle/>
        <a:p>
          <a:endParaRPr lang="en-US"/>
        </a:p>
      </dgm:t>
    </dgm:pt>
    <dgm:pt modelId="{522DCFC4-B1F7-4340-8D5C-20D3E3853C16}" type="sibTrans" cxnId="{B4AA5996-8610-4B83-8CBC-B28D064BBC65}">
      <dgm:prSet/>
      <dgm:spPr/>
      <dgm:t>
        <a:bodyPr/>
        <a:lstStyle/>
        <a:p>
          <a:endParaRPr lang="en-US"/>
        </a:p>
      </dgm:t>
    </dgm:pt>
    <dgm:pt modelId="{687CEBF1-5DED-4567-9B11-D3244DF44BA5}">
      <dgm:prSet/>
      <dgm:spPr/>
      <dgm:t>
        <a:bodyPr/>
        <a:lstStyle/>
        <a:p>
          <a:r>
            <a:rPr lang="en-US"/>
            <a:t>Application to WhatsApp Chat: Applies the trained model to perform sentiment analysis on custom sentences and real-world WhatsApp chat data</a:t>
          </a:r>
        </a:p>
      </dgm:t>
    </dgm:pt>
    <dgm:pt modelId="{D933CFBC-80F7-4FBE-B0EF-8E1ECAA44B8D}" type="parTrans" cxnId="{A775871A-4FF4-4300-B6A1-4E9B7B891C50}">
      <dgm:prSet/>
      <dgm:spPr/>
      <dgm:t>
        <a:bodyPr/>
        <a:lstStyle/>
        <a:p>
          <a:endParaRPr lang="en-US"/>
        </a:p>
      </dgm:t>
    </dgm:pt>
    <dgm:pt modelId="{CD846E89-AE9B-4EA4-A1C4-03EAF2BAD264}" type="sibTrans" cxnId="{A775871A-4FF4-4300-B6A1-4E9B7B891C50}">
      <dgm:prSet/>
      <dgm:spPr/>
      <dgm:t>
        <a:bodyPr/>
        <a:lstStyle/>
        <a:p>
          <a:endParaRPr lang="en-US"/>
        </a:p>
      </dgm:t>
    </dgm:pt>
    <dgm:pt modelId="{B43CBE1D-3CE6-4A0A-BBA8-5010EE2EE809}">
      <dgm:prSet/>
      <dgm:spPr/>
      <dgm:t>
        <a:bodyPr/>
        <a:lstStyle/>
        <a:p>
          <a:r>
            <a:rPr lang="en-US"/>
            <a:t>Exporting and Loading the Model: Includes sections for exporting the trained model to a file using pickle</a:t>
          </a:r>
        </a:p>
      </dgm:t>
    </dgm:pt>
    <dgm:pt modelId="{D837D84D-E297-48CC-BC61-623307D3748E}" type="parTrans" cxnId="{B6E4D382-0535-4137-9AAD-9A9C0A4FEF55}">
      <dgm:prSet/>
      <dgm:spPr/>
      <dgm:t>
        <a:bodyPr/>
        <a:lstStyle/>
        <a:p>
          <a:endParaRPr lang="en-US"/>
        </a:p>
      </dgm:t>
    </dgm:pt>
    <dgm:pt modelId="{A402BA80-71FA-4711-87A5-CD1EFC3886E6}" type="sibTrans" cxnId="{B6E4D382-0535-4137-9AAD-9A9C0A4FEF55}">
      <dgm:prSet/>
      <dgm:spPr/>
      <dgm:t>
        <a:bodyPr/>
        <a:lstStyle/>
        <a:p>
          <a:endParaRPr lang="en-US"/>
        </a:p>
      </dgm:t>
    </dgm:pt>
    <dgm:pt modelId="{8F53A7A2-C6A2-478A-BB9B-7325E99200E2}" type="pres">
      <dgm:prSet presAssocID="{768AD787-CF32-4680-B488-C7AA4AFBC8B4}" presName="linear" presStyleCnt="0">
        <dgm:presLayoutVars>
          <dgm:animLvl val="lvl"/>
          <dgm:resizeHandles val="exact"/>
        </dgm:presLayoutVars>
      </dgm:prSet>
      <dgm:spPr/>
    </dgm:pt>
    <dgm:pt modelId="{CE1C2885-F02D-4839-95EF-386A131D6652}" type="pres">
      <dgm:prSet presAssocID="{2A3F75C3-C78F-41F9-8CA5-010C4DB23A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D77CCE6-5C03-4293-9898-1196D0B5B5D1}" type="pres">
      <dgm:prSet presAssocID="{9BEFAE74-95EC-436F-A5FB-3275B4990475}" presName="spacer" presStyleCnt="0"/>
      <dgm:spPr/>
    </dgm:pt>
    <dgm:pt modelId="{0A940114-4C45-484B-B154-5BD37126CD11}" type="pres">
      <dgm:prSet presAssocID="{BF0E7D2D-8337-4BB9-9F75-079D3A3D33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37CFFF-ADC9-4355-BC55-378D8A465007}" type="pres">
      <dgm:prSet presAssocID="{6EDC2ECD-B293-4358-A967-235C3954A1AE}" presName="spacer" presStyleCnt="0"/>
      <dgm:spPr/>
    </dgm:pt>
    <dgm:pt modelId="{ABE163F1-F97D-41FE-AEB5-63CC85281BC1}" type="pres">
      <dgm:prSet presAssocID="{E98DC923-ADF7-4BCD-8731-30449D94307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F1A0AF-9022-45CB-8E19-296C3298F246}" type="pres">
      <dgm:prSet presAssocID="{522DCFC4-B1F7-4340-8D5C-20D3E3853C16}" presName="spacer" presStyleCnt="0"/>
      <dgm:spPr/>
    </dgm:pt>
    <dgm:pt modelId="{53714146-6627-4321-8431-EFE3E04A660A}" type="pres">
      <dgm:prSet presAssocID="{687CEBF1-5DED-4567-9B11-D3244DF44B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1D26DC-0FAE-4CAF-81F7-80D7CED3B0DC}" type="pres">
      <dgm:prSet presAssocID="{CD846E89-AE9B-4EA4-A1C4-03EAF2BAD264}" presName="spacer" presStyleCnt="0"/>
      <dgm:spPr/>
    </dgm:pt>
    <dgm:pt modelId="{996E9EA1-DCC7-42CE-B08D-3557F3C380FD}" type="pres">
      <dgm:prSet presAssocID="{B43CBE1D-3CE6-4A0A-BBA8-5010EE2EE8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CC0709-D321-4AE6-A8BE-FF24C35D2525}" srcId="{768AD787-CF32-4680-B488-C7AA4AFBC8B4}" destId="{BF0E7D2D-8337-4BB9-9F75-079D3A3D33C4}" srcOrd="1" destOrd="0" parTransId="{D3C8430F-0835-4E96-A258-45AD32930C53}" sibTransId="{6EDC2ECD-B293-4358-A967-235C3954A1AE}"/>
    <dgm:cxn modelId="{A775871A-4FF4-4300-B6A1-4E9B7B891C50}" srcId="{768AD787-CF32-4680-B488-C7AA4AFBC8B4}" destId="{687CEBF1-5DED-4567-9B11-D3244DF44BA5}" srcOrd="3" destOrd="0" parTransId="{D933CFBC-80F7-4FBE-B0EF-8E1ECAA44B8D}" sibTransId="{CD846E89-AE9B-4EA4-A1C4-03EAF2BAD264}"/>
    <dgm:cxn modelId="{F0EE3524-B621-4B55-A9ED-96A47A2BB281}" srcId="{768AD787-CF32-4680-B488-C7AA4AFBC8B4}" destId="{2A3F75C3-C78F-41F9-8CA5-010C4DB23AD0}" srcOrd="0" destOrd="0" parTransId="{BFD00821-F769-4EA2-833B-A26B3C0493E6}" sibTransId="{9BEFAE74-95EC-436F-A5FB-3275B4990475}"/>
    <dgm:cxn modelId="{FE15713F-5320-425D-80F7-63032837D7C2}" type="presOf" srcId="{BF0E7D2D-8337-4BB9-9F75-079D3A3D33C4}" destId="{0A940114-4C45-484B-B154-5BD37126CD11}" srcOrd="0" destOrd="0" presId="urn:microsoft.com/office/officeart/2005/8/layout/vList2"/>
    <dgm:cxn modelId="{D8127C70-AD6A-412E-9A86-89DDDECE6BCE}" type="presOf" srcId="{2A3F75C3-C78F-41F9-8CA5-010C4DB23AD0}" destId="{CE1C2885-F02D-4839-95EF-386A131D6652}" srcOrd="0" destOrd="0" presId="urn:microsoft.com/office/officeart/2005/8/layout/vList2"/>
    <dgm:cxn modelId="{B6E4D382-0535-4137-9AAD-9A9C0A4FEF55}" srcId="{768AD787-CF32-4680-B488-C7AA4AFBC8B4}" destId="{B43CBE1D-3CE6-4A0A-BBA8-5010EE2EE809}" srcOrd="4" destOrd="0" parTransId="{D837D84D-E297-48CC-BC61-623307D3748E}" sibTransId="{A402BA80-71FA-4711-87A5-CD1EFC3886E6}"/>
    <dgm:cxn modelId="{B4AA5996-8610-4B83-8CBC-B28D064BBC65}" srcId="{768AD787-CF32-4680-B488-C7AA4AFBC8B4}" destId="{E98DC923-ADF7-4BCD-8731-30449D94307C}" srcOrd="2" destOrd="0" parTransId="{069841FA-301C-4DAB-9F89-E0A262735496}" sibTransId="{522DCFC4-B1F7-4340-8D5C-20D3E3853C16}"/>
    <dgm:cxn modelId="{9E32C7A3-5BF8-4BCD-840F-27BE67CE4E4D}" type="presOf" srcId="{B43CBE1D-3CE6-4A0A-BBA8-5010EE2EE809}" destId="{996E9EA1-DCC7-42CE-B08D-3557F3C380FD}" srcOrd="0" destOrd="0" presId="urn:microsoft.com/office/officeart/2005/8/layout/vList2"/>
    <dgm:cxn modelId="{474AE9A9-53FC-4E90-90BB-6DE7D2CAC280}" type="presOf" srcId="{768AD787-CF32-4680-B488-C7AA4AFBC8B4}" destId="{8F53A7A2-C6A2-478A-BB9B-7325E99200E2}" srcOrd="0" destOrd="0" presId="urn:microsoft.com/office/officeart/2005/8/layout/vList2"/>
    <dgm:cxn modelId="{FDE5DBD1-065F-40D8-8A4A-54E3D6B7A23A}" type="presOf" srcId="{E98DC923-ADF7-4BCD-8731-30449D94307C}" destId="{ABE163F1-F97D-41FE-AEB5-63CC85281BC1}" srcOrd="0" destOrd="0" presId="urn:microsoft.com/office/officeart/2005/8/layout/vList2"/>
    <dgm:cxn modelId="{E357D2F2-7124-45E2-ACA1-73BCE5300BAA}" type="presOf" srcId="{687CEBF1-5DED-4567-9B11-D3244DF44BA5}" destId="{53714146-6627-4321-8431-EFE3E04A660A}" srcOrd="0" destOrd="0" presId="urn:microsoft.com/office/officeart/2005/8/layout/vList2"/>
    <dgm:cxn modelId="{59651FC0-4222-47B4-AD2C-69414498FCBD}" type="presParOf" srcId="{8F53A7A2-C6A2-478A-BB9B-7325E99200E2}" destId="{CE1C2885-F02D-4839-95EF-386A131D6652}" srcOrd="0" destOrd="0" presId="urn:microsoft.com/office/officeart/2005/8/layout/vList2"/>
    <dgm:cxn modelId="{37CA9370-E64E-4727-905B-78CA64B1AFF6}" type="presParOf" srcId="{8F53A7A2-C6A2-478A-BB9B-7325E99200E2}" destId="{1D77CCE6-5C03-4293-9898-1196D0B5B5D1}" srcOrd="1" destOrd="0" presId="urn:microsoft.com/office/officeart/2005/8/layout/vList2"/>
    <dgm:cxn modelId="{CA80CF6F-7DCD-430B-AA89-474F354E15D3}" type="presParOf" srcId="{8F53A7A2-C6A2-478A-BB9B-7325E99200E2}" destId="{0A940114-4C45-484B-B154-5BD37126CD11}" srcOrd="2" destOrd="0" presId="urn:microsoft.com/office/officeart/2005/8/layout/vList2"/>
    <dgm:cxn modelId="{6CD2EC9E-A4F6-4709-A706-C9E34D70C57A}" type="presParOf" srcId="{8F53A7A2-C6A2-478A-BB9B-7325E99200E2}" destId="{6637CFFF-ADC9-4355-BC55-378D8A465007}" srcOrd="3" destOrd="0" presId="urn:microsoft.com/office/officeart/2005/8/layout/vList2"/>
    <dgm:cxn modelId="{6107542E-B89B-4A53-BC6B-5A7F834BE6AA}" type="presParOf" srcId="{8F53A7A2-C6A2-478A-BB9B-7325E99200E2}" destId="{ABE163F1-F97D-41FE-AEB5-63CC85281BC1}" srcOrd="4" destOrd="0" presId="urn:microsoft.com/office/officeart/2005/8/layout/vList2"/>
    <dgm:cxn modelId="{8491280D-415C-46A3-9028-34B473851A2C}" type="presParOf" srcId="{8F53A7A2-C6A2-478A-BB9B-7325E99200E2}" destId="{EEF1A0AF-9022-45CB-8E19-296C3298F246}" srcOrd="5" destOrd="0" presId="urn:microsoft.com/office/officeart/2005/8/layout/vList2"/>
    <dgm:cxn modelId="{1639DC06-6681-40F2-99CB-C9B7BFCCF70B}" type="presParOf" srcId="{8F53A7A2-C6A2-478A-BB9B-7325E99200E2}" destId="{53714146-6627-4321-8431-EFE3E04A660A}" srcOrd="6" destOrd="0" presId="urn:microsoft.com/office/officeart/2005/8/layout/vList2"/>
    <dgm:cxn modelId="{F4208DBF-4DD7-4167-87A7-8380D8264DE3}" type="presParOf" srcId="{8F53A7A2-C6A2-478A-BB9B-7325E99200E2}" destId="{CB1D26DC-0FAE-4CAF-81F7-80D7CED3B0DC}" srcOrd="7" destOrd="0" presId="urn:microsoft.com/office/officeart/2005/8/layout/vList2"/>
    <dgm:cxn modelId="{E5604835-3178-4901-8F38-BA5546468E83}" type="presParOf" srcId="{8F53A7A2-C6A2-478A-BB9B-7325E99200E2}" destId="{996E9EA1-DCC7-42CE-B08D-3557F3C380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D0E6BA-FDE5-4E43-9C62-2365224F2C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34E8F2-E70E-4794-BE31-499F90F7E175}">
      <dgm:prSet/>
      <dgm:spPr/>
      <dgm:t>
        <a:bodyPr/>
        <a:lstStyle/>
        <a:p>
          <a:r>
            <a:rPr lang="en-US"/>
            <a:t>Probabilistic Approach: The Naive Bayes Classifier employs a probabilistic approach to categorize instances</a:t>
          </a:r>
        </a:p>
      </dgm:t>
    </dgm:pt>
    <dgm:pt modelId="{486E3424-FC39-427F-82C3-7F0080159123}" type="parTrans" cxnId="{5341B04B-6CD1-428A-9593-52B382DF60A5}">
      <dgm:prSet/>
      <dgm:spPr/>
      <dgm:t>
        <a:bodyPr/>
        <a:lstStyle/>
        <a:p>
          <a:endParaRPr lang="en-US"/>
        </a:p>
      </dgm:t>
    </dgm:pt>
    <dgm:pt modelId="{3CD7B77F-D696-49AD-BC3F-B0248BAD30B0}" type="sibTrans" cxnId="{5341B04B-6CD1-428A-9593-52B382DF60A5}">
      <dgm:prSet/>
      <dgm:spPr/>
      <dgm:t>
        <a:bodyPr/>
        <a:lstStyle/>
        <a:p>
          <a:endParaRPr lang="en-US"/>
        </a:p>
      </dgm:t>
    </dgm:pt>
    <dgm:pt modelId="{955D2326-FE2E-43D7-A781-3E29C9AFF757}">
      <dgm:prSet/>
      <dgm:spPr/>
      <dgm:t>
        <a:bodyPr/>
        <a:lstStyle/>
        <a:p>
          <a:r>
            <a:rPr lang="en-US"/>
            <a:t>Simplicity and Independence Assumption: One of the key strengths of the Naive Bayes Classifier is its simplicity</a:t>
          </a:r>
        </a:p>
      </dgm:t>
    </dgm:pt>
    <dgm:pt modelId="{B2387B6A-B8BE-4EF6-9876-C1AFACB067A8}" type="parTrans" cxnId="{D90C258F-DBF3-4C51-9E61-92BE8797AB7E}">
      <dgm:prSet/>
      <dgm:spPr/>
      <dgm:t>
        <a:bodyPr/>
        <a:lstStyle/>
        <a:p>
          <a:endParaRPr lang="en-US"/>
        </a:p>
      </dgm:t>
    </dgm:pt>
    <dgm:pt modelId="{EC0858E8-6506-4BFA-ACC8-8DE5D3A4B755}" type="sibTrans" cxnId="{D90C258F-DBF3-4C51-9E61-92BE8797AB7E}">
      <dgm:prSet/>
      <dgm:spPr/>
      <dgm:t>
        <a:bodyPr/>
        <a:lstStyle/>
        <a:p>
          <a:endParaRPr lang="en-US"/>
        </a:p>
      </dgm:t>
    </dgm:pt>
    <dgm:pt modelId="{9D66BB37-7EC1-43CA-B70E-92F7896FB267}">
      <dgm:prSet/>
      <dgm:spPr/>
      <dgm:t>
        <a:bodyPr/>
        <a:lstStyle/>
        <a:p>
          <a:r>
            <a:rPr lang="en-US"/>
            <a:t>Effective for High-Dimensional Data: In the context of natural language processing, text data is often high-dimensional due to the vast vocabulary</a:t>
          </a:r>
        </a:p>
      </dgm:t>
    </dgm:pt>
    <dgm:pt modelId="{44A19151-BFAB-49A1-BC6F-79BACD4248C2}" type="parTrans" cxnId="{97FDF5A5-09BE-4E05-8864-C1921A54F29A}">
      <dgm:prSet/>
      <dgm:spPr/>
      <dgm:t>
        <a:bodyPr/>
        <a:lstStyle/>
        <a:p>
          <a:endParaRPr lang="en-US"/>
        </a:p>
      </dgm:t>
    </dgm:pt>
    <dgm:pt modelId="{E30A3966-96A7-4F33-B786-0067F1B5D31F}" type="sibTrans" cxnId="{97FDF5A5-09BE-4E05-8864-C1921A54F29A}">
      <dgm:prSet/>
      <dgm:spPr/>
      <dgm:t>
        <a:bodyPr/>
        <a:lstStyle/>
        <a:p>
          <a:endParaRPr lang="en-US"/>
        </a:p>
      </dgm:t>
    </dgm:pt>
    <dgm:pt modelId="{C5C47604-AE3C-4077-814E-5879C4F96B11}" type="pres">
      <dgm:prSet presAssocID="{27D0E6BA-FDE5-4E43-9C62-2365224F2CDA}" presName="linear" presStyleCnt="0">
        <dgm:presLayoutVars>
          <dgm:animLvl val="lvl"/>
          <dgm:resizeHandles val="exact"/>
        </dgm:presLayoutVars>
      </dgm:prSet>
      <dgm:spPr/>
    </dgm:pt>
    <dgm:pt modelId="{C95096CA-1F57-4D5F-87F4-EB807712DEF5}" type="pres">
      <dgm:prSet presAssocID="{BD34E8F2-E70E-4794-BE31-499F90F7E1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6C14B6-8C21-42AF-808B-920B1557607C}" type="pres">
      <dgm:prSet presAssocID="{3CD7B77F-D696-49AD-BC3F-B0248BAD30B0}" presName="spacer" presStyleCnt="0"/>
      <dgm:spPr/>
    </dgm:pt>
    <dgm:pt modelId="{E359D6A8-402F-4C6B-B47F-5E123260DDA9}" type="pres">
      <dgm:prSet presAssocID="{955D2326-FE2E-43D7-A781-3E29C9AFF7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876BF-D5ED-414C-8ABE-75E234D94D4F}" type="pres">
      <dgm:prSet presAssocID="{EC0858E8-6506-4BFA-ACC8-8DE5D3A4B755}" presName="spacer" presStyleCnt="0"/>
      <dgm:spPr/>
    </dgm:pt>
    <dgm:pt modelId="{44FE34D1-E7CF-4F4C-9B09-E7D6C3CA5EE7}" type="pres">
      <dgm:prSet presAssocID="{9D66BB37-7EC1-43CA-B70E-92F7896FB2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41B04B-6CD1-428A-9593-52B382DF60A5}" srcId="{27D0E6BA-FDE5-4E43-9C62-2365224F2CDA}" destId="{BD34E8F2-E70E-4794-BE31-499F90F7E175}" srcOrd="0" destOrd="0" parTransId="{486E3424-FC39-427F-82C3-7F0080159123}" sibTransId="{3CD7B77F-D696-49AD-BC3F-B0248BAD30B0}"/>
    <dgm:cxn modelId="{A90F267A-AD12-4F7E-A850-051F21DE5607}" type="presOf" srcId="{27D0E6BA-FDE5-4E43-9C62-2365224F2CDA}" destId="{C5C47604-AE3C-4077-814E-5879C4F96B11}" srcOrd="0" destOrd="0" presId="urn:microsoft.com/office/officeart/2005/8/layout/vList2"/>
    <dgm:cxn modelId="{9A90F87D-A2D4-4664-B7E8-45E81BF96A2D}" type="presOf" srcId="{9D66BB37-7EC1-43CA-B70E-92F7896FB267}" destId="{44FE34D1-E7CF-4F4C-9B09-E7D6C3CA5EE7}" srcOrd="0" destOrd="0" presId="urn:microsoft.com/office/officeart/2005/8/layout/vList2"/>
    <dgm:cxn modelId="{D90C258F-DBF3-4C51-9E61-92BE8797AB7E}" srcId="{27D0E6BA-FDE5-4E43-9C62-2365224F2CDA}" destId="{955D2326-FE2E-43D7-A781-3E29C9AFF757}" srcOrd="1" destOrd="0" parTransId="{B2387B6A-B8BE-4EF6-9876-C1AFACB067A8}" sibTransId="{EC0858E8-6506-4BFA-ACC8-8DE5D3A4B755}"/>
    <dgm:cxn modelId="{A8082497-355F-4455-9973-A38B9143EEBA}" type="presOf" srcId="{955D2326-FE2E-43D7-A781-3E29C9AFF757}" destId="{E359D6A8-402F-4C6B-B47F-5E123260DDA9}" srcOrd="0" destOrd="0" presId="urn:microsoft.com/office/officeart/2005/8/layout/vList2"/>
    <dgm:cxn modelId="{97FDF5A5-09BE-4E05-8864-C1921A54F29A}" srcId="{27D0E6BA-FDE5-4E43-9C62-2365224F2CDA}" destId="{9D66BB37-7EC1-43CA-B70E-92F7896FB267}" srcOrd="2" destOrd="0" parTransId="{44A19151-BFAB-49A1-BC6F-79BACD4248C2}" sibTransId="{E30A3966-96A7-4F33-B786-0067F1B5D31F}"/>
    <dgm:cxn modelId="{561945F4-BA89-4C72-9DE2-601B2334E450}" type="presOf" srcId="{BD34E8F2-E70E-4794-BE31-499F90F7E175}" destId="{C95096CA-1F57-4D5F-87F4-EB807712DEF5}" srcOrd="0" destOrd="0" presId="urn:microsoft.com/office/officeart/2005/8/layout/vList2"/>
    <dgm:cxn modelId="{C6DFAF3D-B5BE-4CBF-986B-3CE44024671F}" type="presParOf" srcId="{C5C47604-AE3C-4077-814E-5879C4F96B11}" destId="{C95096CA-1F57-4D5F-87F4-EB807712DEF5}" srcOrd="0" destOrd="0" presId="urn:microsoft.com/office/officeart/2005/8/layout/vList2"/>
    <dgm:cxn modelId="{D81ED782-F8BD-4653-B4C0-831C0888C56C}" type="presParOf" srcId="{C5C47604-AE3C-4077-814E-5879C4F96B11}" destId="{156C14B6-8C21-42AF-808B-920B1557607C}" srcOrd="1" destOrd="0" presId="urn:microsoft.com/office/officeart/2005/8/layout/vList2"/>
    <dgm:cxn modelId="{E2C4B598-2BE0-4E4A-AC27-27089C0494BB}" type="presParOf" srcId="{C5C47604-AE3C-4077-814E-5879C4F96B11}" destId="{E359D6A8-402F-4C6B-B47F-5E123260DDA9}" srcOrd="2" destOrd="0" presId="urn:microsoft.com/office/officeart/2005/8/layout/vList2"/>
    <dgm:cxn modelId="{9C7C638A-F665-4C45-81BE-4A6CE5F4A5AB}" type="presParOf" srcId="{C5C47604-AE3C-4077-814E-5879C4F96B11}" destId="{FB0876BF-D5ED-414C-8ABE-75E234D94D4F}" srcOrd="3" destOrd="0" presId="urn:microsoft.com/office/officeart/2005/8/layout/vList2"/>
    <dgm:cxn modelId="{BC66FD1F-FD24-4D7E-8892-967F524014D3}" type="presParOf" srcId="{C5C47604-AE3C-4077-814E-5879C4F96B11}" destId="{44FE34D1-E7CF-4F4C-9B09-E7D6C3CA5E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605510-819B-48E7-8877-60FE00D93F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CC1625-C84B-490C-A335-A0C485E7790B}">
      <dgm:prSet/>
      <dgm:spPr/>
      <dgm:t>
        <a:bodyPr/>
        <a:lstStyle/>
        <a:p>
          <a:r>
            <a:rPr lang="en-US"/>
            <a:t>NLTK for natural language processing tasks</a:t>
          </a:r>
        </a:p>
      </dgm:t>
    </dgm:pt>
    <dgm:pt modelId="{94B03263-2A19-4C52-B4C0-3D2BF3497EC0}" type="parTrans" cxnId="{6E1B4915-AA77-44CF-A01E-9F6672DA94CF}">
      <dgm:prSet/>
      <dgm:spPr/>
      <dgm:t>
        <a:bodyPr/>
        <a:lstStyle/>
        <a:p>
          <a:endParaRPr lang="en-US"/>
        </a:p>
      </dgm:t>
    </dgm:pt>
    <dgm:pt modelId="{8B4FFB43-4EB2-47D3-BAEC-DADA50699245}" type="sibTrans" cxnId="{6E1B4915-AA77-44CF-A01E-9F6672DA94CF}">
      <dgm:prSet/>
      <dgm:spPr/>
      <dgm:t>
        <a:bodyPr/>
        <a:lstStyle/>
        <a:p>
          <a:endParaRPr lang="en-US"/>
        </a:p>
      </dgm:t>
    </dgm:pt>
    <dgm:pt modelId="{9C53606B-B37F-492C-952B-F69487C15B4B}">
      <dgm:prSet/>
      <dgm:spPr/>
      <dgm:t>
        <a:bodyPr/>
        <a:lstStyle/>
        <a:p>
          <a:r>
            <a:rPr lang="en-US"/>
            <a:t>Matplotlib for data visualization, including pie charts and bar charts</a:t>
          </a:r>
        </a:p>
      </dgm:t>
    </dgm:pt>
    <dgm:pt modelId="{4E5CEBF6-E67B-4CC9-9312-11725B00EBF7}" type="parTrans" cxnId="{9CE67E56-F44E-4564-A1A5-460CD8ECACDA}">
      <dgm:prSet/>
      <dgm:spPr/>
      <dgm:t>
        <a:bodyPr/>
        <a:lstStyle/>
        <a:p>
          <a:endParaRPr lang="en-US"/>
        </a:p>
      </dgm:t>
    </dgm:pt>
    <dgm:pt modelId="{32A5D5B7-9449-4592-89B1-4B7A9AC0E731}" type="sibTrans" cxnId="{9CE67E56-F44E-4564-A1A5-460CD8ECACDA}">
      <dgm:prSet/>
      <dgm:spPr/>
      <dgm:t>
        <a:bodyPr/>
        <a:lstStyle/>
        <a:p>
          <a:endParaRPr lang="en-US"/>
        </a:p>
      </dgm:t>
    </dgm:pt>
    <dgm:pt modelId="{8617F8F7-E853-418D-B95E-2CCA6D76B483}">
      <dgm:prSet/>
      <dgm:spPr/>
      <dgm:t>
        <a:bodyPr/>
        <a:lstStyle/>
        <a:p>
          <a:r>
            <a:rPr lang="en-US"/>
            <a:t>Essential roles in processing and presenting data in this project</a:t>
          </a:r>
        </a:p>
      </dgm:t>
    </dgm:pt>
    <dgm:pt modelId="{0B589DC8-DA70-4516-8B40-A10F5516C8D1}" type="parTrans" cxnId="{8CCE740E-7BA6-460A-8271-C1FD8E5605EB}">
      <dgm:prSet/>
      <dgm:spPr/>
      <dgm:t>
        <a:bodyPr/>
        <a:lstStyle/>
        <a:p>
          <a:endParaRPr lang="en-US"/>
        </a:p>
      </dgm:t>
    </dgm:pt>
    <dgm:pt modelId="{82898C11-F7ED-4BB5-AD4E-1B6019B33A72}" type="sibTrans" cxnId="{8CCE740E-7BA6-460A-8271-C1FD8E5605EB}">
      <dgm:prSet/>
      <dgm:spPr/>
      <dgm:t>
        <a:bodyPr/>
        <a:lstStyle/>
        <a:p>
          <a:endParaRPr lang="en-US"/>
        </a:p>
      </dgm:t>
    </dgm:pt>
    <dgm:pt modelId="{BA546890-1A6F-44E8-A0F4-E87FD505EBAF}" type="pres">
      <dgm:prSet presAssocID="{21605510-819B-48E7-8877-60FE00D93F2A}" presName="root" presStyleCnt="0">
        <dgm:presLayoutVars>
          <dgm:dir/>
          <dgm:resizeHandles val="exact"/>
        </dgm:presLayoutVars>
      </dgm:prSet>
      <dgm:spPr/>
    </dgm:pt>
    <dgm:pt modelId="{6B621A7A-8BE9-44CE-A685-8D0E363FD197}" type="pres">
      <dgm:prSet presAssocID="{E7CC1625-C84B-490C-A335-A0C485E7790B}" presName="compNode" presStyleCnt="0"/>
      <dgm:spPr/>
    </dgm:pt>
    <dgm:pt modelId="{6E67D524-7967-4C30-AE76-656BBAF44287}" type="pres">
      <dgm:prSet presAssocID="{E7CC1625-C84B-490C-A335-A0C485E7790B}" presName="bgRect" presStyleLbl="bgShp" presStyleIdx="0" presStyleCnt="3"/>
      <dgm:spPr/>
    </dgm:pt>
    <dgm:pt modelId="{B476F8E2-6C56-491D-8BFD-3189AFBD676C}" type="pres">
      <dgm:prSet presAssocID="{E7CC1625-C84B-490C-A335-A0C485E779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0360FB-C35B-4397-B1A4-B8538BC123C7}" type="pres">
      <dgm:prSet presAssocID="{E7CC1625-C84B-490C-A335-A0C485E7790B}" presName="spaceRect" presStyleCnt="0"/>
      <dgm:spPr/>
    </dgm:pt>
    <dgm:pt modelId="{7AE04D8D-89FA-4B0B-A196-07A9519F06D7}" type="pres">
      <dgm:prSet presAssocID="{E7CC1625-C84B-490C-A335-A0C485E7790B}" presName="parTx" presStyleLbl="revTx" presStyleIdx="0" presStyleCnt="3">
        <dgm:presLayoutVars>
          <dgm:chMax val="0"/>
          <dgm:chPref val="0"/>
        </dgm:presLayoutVars>
      </dgm:prSet>
      <dgm:spPr/>
    </dgm:pt>
    <dgm:pt modelId="{B652956B-6C4B-4A26-BE11-F0A15355620D}" type="pres">
      <dgm:prSet presAssocID="{8B4FFB43-4EB2-47D3-BAEC-DADA50699245}" presName="sibTrans" presStyleCnt="0"/>
      <dgm:spPr/>
    </dgm:pt>
    <dgm:pt modelId="{56F2F833-6AEA-40E8-804E-1001D9F64A8C}" type="pres">
      <dgm:prSet presAssocID="{9C53606B-B37F-492C-952B-F69487C15B4B}" presName="compNode" presStyleCnt="0"/>
      <dgm:spPr/>
    </dgm:pt>
    <dgm:pt modelId="{804046A3-14D4-4EAA-B269-7DA3672E29BC}" type="pres">
      <dgm:prSet presAssocID="{9C53606B-B37F-492C-952B-F69487C15B4B}" presName="bgRect" presStyleLbl="bgShp" presStyleIdx="1" presStyleCnt="3"/>
      <dgm:spPr/>
    </dgm:pt>
    <dgm:pt modelId="{620BB228-3BB6-4EF6-8829-4D8D12C7AE8C}" type="pres">
      <dgm:prSet presAssocID="{9C53606B-B37F-492C-952B-F69487C15B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C098A21-76A4-46AC-A799-31554D485908}" type="pres">
      <dgm:prSet presAssocID="{9C53606B-B37F-492C-952B-F69487C15B4B}" presName="spaceRect" presStyleCnt="0"/>
      <dgm:spPr/>
    </dgm:pt>
    <dgm:pt modelId="{F3EC9EED-1C7A-4D52-8509-6159FD119AD0}" type="pres">
      <dgm:prSet presAssocID="{9C53606B-B37F-492C-952B-F69487C15B4B}" presName="parTx" presStyleLbl="revTx" presStyleIdx="1" presStyleCnt="3">
        <dgm:presLayoutVars>
          <dgm:chMax val="0"/>
          <dgm:chPref val="0"/>
        </dgm:presLayoutVars>
      </dgm:prSet>
      <dgm:spPr/>
    </dgm:pt>
    <dgm:pt modelId="{D4559EBC-87EE-4AE9-9D9D-47A634778601}" type="pres">
      <dgm:prSet presAssocID="{32A5D5B7-9449-4592-89B1-4B7A9AC0E731}" presName="sibTrans" presStyleCnt="0"/>
      <dgm:spPr/>
    </dgm:pt>
    <dgm:pt modelId="{8A46466D-2339-4016-9313-9BB8C4E90AB0}" type="pres">
      <dgm:prSet presAssocID="{8617F8F7-E853-418D-B95E-2CCA6D76B483}" presName="compNode" presStyleCnt="0"/>
      <dgm:spPr/>
    </dgm:pt>
    <dgm:pt modelId="{572AAA10-8144-4B2C-A9F5-F1490FAA80F7}" type="pres">
      <dgm:prSet presAssocID="{8617F8F7-E853-418D-B95E-2CCA6D76B483}" presName="bgRect" presStyleLbl="bgShp" presStyleIdx="2" presStyleCnt="3"/>
      <dgm:spPr/>
    </dgm:pt>
    <dgm:pt modelId="{5D3F4D4C-0320-434D-9546-152087DA4C3D}" type="pres">
      <dgm:prSet presAssocID="{8617F8F7-E853-418D-B95E-2CCA6D76B4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899D7B-325B-4007-83CA-F33E6AB93E1F}" type="pres">
      <dgm:prSet presAssocID="{8617F8F7-E853-418D-B95E-2CCA6D76B483}" presName="spaceRect" presStyleCnt="0"/>
      <dgm:spPr/>
    </dgm:pt>
    <dgm:pt modelId="{79736F9C-0486-4542-9A45-296F5C7C35FF}" type="pres">
      <dgm:prSet presAssocID="{8617F8F7-E853-418D-B95E-2CCA6D76B4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CE740E-7BA6-460A-8271-C1FD8E5605EB}" srcId="{21605510-819B-48E7-8877-60FE00D93F2A}" destId="{8617F8F7-E853-418D-B95E-2CCA6D76B483}" srcOrd="2" destOrd="0" parTransId="{0B589DC8-DA70-4516-8B40-A10F5516C8D1}" sibTransId="{82898C11-F7ED-4BB5-AD4E-1B6019B33A72}"/>
    <dgm:cxn modelId="{6E1B4915-AA77-44CF-A01E-9F6672DA94CF}" srcId="{21605510-819B-48E7-8877-60FE00D93F2A}" destId="{E7CC1625-C84B-490C-A335-A0C485E7790B}" srcOrd="0" destOrd="0" parTransId="{94B03263-2A19-4C52-B4C0-3D2BF3497EC0}" sibTransId="{8B4FFB43-4EB2-47D3-BAEC-DADA50699245}"/>
    <dgm:cxn modelId="{D58FA167-3B20-40AF-AE94-65F9014A90B0}" type="presOf" srcId="{8617F8F7-E853-418D-B95E-2CCA6D76B483}" destId="{79736F9C-0486-4542-9A45-296F5C7C35FF}" srcOrd="0" destOrd="0" presId="urn:microsoft.com/office/officeart/2018/2/layout/IconVerticalSolidList"/>
    <dgm:cxn modelId="{9CE67E56-F44E-4564-A1A5-460CD8ECACDA}" srcId="{21605510-819B-48E7-8877-60FE00D93F2A}" destId="{9C53606B-B37F-492C-952B-F69487C15B4B}" srcOrd="1" destOrd="0" parTransId="{4E5CEBF6-E67B-4CC9-9312-11725B00EBF7}" sibTransId="{32A5D5B7-9449-4592-89B1-4B7A9AC0E731}"/>
    <dgm:cxn modelId="{C1C65A8A-D368-4A08-997F-14EA530A5BCE}" type="presOf" srcId="{9C53606B-B37F-492C-952B-F69487C15B4B}" destId="{F3EC9EED-1C7A-4D52-8509-6159FD119AD0}" srcOrd="0" destOrd="0" presId="urn:microsoft.com/office/officeart/2018/2/layout/IconVerticalSolidList"/>
    <dgm:cxn modelId="{8B4AFBAC-09B1-48F0-A9A2-288FBF64189A}" type="presOf" srcId="{E7CC1625-C84B-490C-A335-A0C485E7790B}" destId="{7AE04D8D-89FA-4B0B-A196-07A9519F06D7}" srcOrd="0" destOrd="0" presId="urn:microsoft.com/office/officeart/2018/2/layout/IconVerticalSolidList"/>
    <dgm:cxn modelId="{222845B7-BD36-4FD2-B439-92BF58D3B834}" type="presOf" srcId="{21605510-819B-48E7-8877-60FE00D93F2A}" destId="{BA546890-1A6F-44E8-A0F4-E87FD505EBAF}" srcOrd="0" destOrd="0" presId="urn:microsoft.com/office/officeart/2018/2/layout/IconVerticalSolidList"/>
    <dgm:cxn modelId="{20F1E39A-883E-4E25-B667-DD06183F08E6}" type="presParOf" srcId="{BA546890-1A6F-44E8-A0F4-E87FD505EBAF}" destId="{6B621A7A-8BE9-44CE-A685-8D0E363FD197}" srcOrd="0" destOrd="0" presId="urn:microsoft.com/office/officeart/2018/2/layout/IconVerticalSolidList"/>
    <dgm:cxn modelId="{1707FFAF-241C-4B55-AFE6-68E7C77A67EA}" type="presParOf" srcId="{6B621A7A-8BE9-44CE-A685-8D0E363FD197}" destId="{6E67D524-7967-4C30-AE76-656BBAF44287}" srcOrd="0" destOrd="0" presId="urn:microsoft.com/office/officeart/2018/2/layout/IconVerticalSolidList"/>
    <dgm:cxn modelId="{B763E3B6-71EC-4930-B6F1-3DADF7F4E594}" type="presParOf" srcId="{6B621A7A-8BE9-44CE-A685-8D0E363FD197}" destId="{B476F8E2-6C56-491D-8BFD-3189AFBD676C}" srcOrd="1" destOrd="0" presId="urn:microsoft.com/office/officeart/2018/2/layout/IconVerticalSolidList"/>
    <dgm:cxn modelId="{5FADA5A0-DBAB-4BB5-B68E-5061E9D53715}" type="presParOf" srcId="{6B621A7A-8BE9-44CE-A685-8D0E363FD197}" destId="{A40360FB-C35B-4397-B1A4-B8538BC123C7}" srcOrd="2" destOrd="0" presId="urn:microsoft.com/office/officeart/2018/2/layout/IconVerticalSolidList"/>
    <dgm:cxn modelId="{81DB9A6C-BB9F-4F60-ACE3-3268B82EF75B}" type="presParOf" srcId="{6B621A7A-8BE9-44CE-A685-8D0E363FD197}" destId="{7AE04D8D-89FA-4B0B-A196-07A9519F06D7}" srcOrd="3" destOrd="0" presId="urn:microsoft.com/office/officeart/2018/2/layout/IconVerticalSolidList"/>
    <dgm:cxn modelId="{EFE2F2F1-BFFA-4DC1-BC1D-9A58A1AE62E1}" type="presParOf" srcId="{BA546890-1A6F-44E8-A0F4-E87FD505EBAF}" destId="{B652956B-6C4B-4A26-BE11-F0A15355620D}" srcOrd="1" destOrd="0" presId="urn:microsoft.com/office/officeart/2018/2/layout/IconVerticalSolidList"/>
    <dgm:cxn modelId="{977636C7-9B7D-471A-9221-2E7FD32E9A34}" type="presParOf" srcId="{BA546890-1A6F-44E8-A0F4-E87FD505EBAF}" destId="{56F2F833-6AEA-40E8-804E-1001D9F64A8C}" srcOrd="2" destOrd="0" presId="urn:microsoft.com/office/officeart/2018/2/layout/IconVerticalSolidList"/>
    <dgm:cxn modelId="{862B964F-7A7C-4089-AE69-6DDCA855FADD}" type="presParOf" srcId="{56F2F833-6AEA-40E8-804E-1001D9F64A8C}" destId="{804046A3-14D4-4EAA-B269-7DA3672E29BC}" srcOrd="0" destOrd="0" presId="urn:microsoft.com/office/officeart/2018/2/layout/IconVerticalSolidList"/>
    <dgm:cxn modelId="{E7D1D3D3-2CC4-451F-9E1B-E3E7A887B8F1}" type="presParOf" srcId="{56F2F833-6AEA-40E8-804E-1001D9F64A8C}" destId="{620BB228-3BB6-4EF6-8829-4D8D12C7AE8C}" srcOrd="1" destOrd="0" presId="urn:microsoft.com/office/officeart/2018/2/layout/IconVerticalSolidList"/>
    <dgm:cxn modelId="{93627024-91B3-4CB3-8EF5-6E25075B3A38}" type="presParOf" srcId="{56F2F833-6AEA-40E8-804E-1001D9F64A8C}" destId="{DC098A21-76A4-46AC-A799-31554D485908}" srcOrd="2" destOrd="0" presId="urn:microsoft.com/office/officeart/2018/2/layout/IconVerticalSolidList"/>
    <dgm:cxn modelId="{8447B833-7E06-4746-ACC2-9CAEBBBD394D}" type="presParOf" srcId="{56F2F833-6AEA-40E8-804E-1001D9F64A8C}" destId="{F3EC9EED-1C7A-4D52-8509-6159FD119AD0}" srcOrd="3" destOrd="0" presId="urn:microsoft.com/office/officeart/2018/2/layout/IconVerticalSolidList"/>
    <dgm:cxn modelId="{461EC0F5-B900-4287-B19B-D4FFE365AB41}" type="presParOf" srcId="{BA546890-1A6F-44E8-A0F4-E87FD505EBAF}" destId="{D4559EBC-87EE-4AE9-9D9D-47A634778601}" srcOrd="3" destOrd="0" presId="urn:microsoft.com/office/officeart/2018/2/layout/IconVerticalSolidList"/>
    <dgm:cxn modelId="{436A45AB-418B-4C38-B75A-58360343E81C}" type="presParOf" srcId="{BA546890-1A6F-44E8-A0F4-E87FD505EBAF}" destId="{8A46466D-2339-4016-9313-9BB8C4E90AB0}" srcOrd="4" destOrd="0" presId="urn:microsoft.com/office/officeart/2018/2/layout/IconVerticalSolidList"/>
    <dgm:cxn modelId="{6DF180F7-E206-4CB1-8BE2-6A9FA49509C3}" type="presParOf" srcId="{8A46466D-2339-4016-9313-9BB8C4E90AB0}" destId="{572AAA10-8144-4B2C-A9F5-F1490FAA80F7}" srcOrd="0" destOrd="0" presId="urn:microsoft.com/office/officeart/2018/2/layout/IconVerticalSolidList"/>
    <dgm:cxn modelId="{671E5000-4AE0-42B5-BCE4-119E0D1D8FF6}" type="presParOf" srcId="{8A46466D-2339-4016-9313-9BB8C4E90AB0}" destId="{5D3F4D4C-0320-434D-9546-152087DA4C3D}" srcOrd="1" destOrd="0" presId="urn:microsoft.com/office/officeart/2018/2/layout/IconVerticalSolidList"/>
    <dgm:cxn modelId="{BA1FD9C5-7B65-4F0A-B165-8C4C203F92ED}" type="presParOf" srcId="{8A46466D-2339-4016-9313-9BB8C4E90AB0}" destId="{38899D7B-325B-4007-83CA-F33E6AB93E1F}" srcOrd="2" destOrd="0" presId="urn:microsoft.com/office/officeart/2018/2/layout/IconVerticalSolidList"/>
    <dgm:cxn modelId="{94FF1B74-AE26-49DA-A0C0-4C416AF1E7C2}" type="presParOf" srcId="{8A46466D-2339-4016-9313-9BB8C4E90AB0}" destId="{79736F9C-0486-4542-9A45-296F5C7C35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7B7644-AAD2-4E2C-8F87-0E1464115B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FF5E90-CE3C-4DB0-97DA-86458F07C97A}">
      <dgm:prSet/>
      <dgm:spPr/>
      <dgm:t>
        <a:bodyPr/>
        <a:lstStyle/>
        <a:p>
          <a:r>
            <a:rPr lang="en-US"/>
            <a:t>Use of 'movie_reviews' dataset for training and testing</a:t>
          </a:r>
        </a:p>
      </dgm:t>
    </dgm:pt>
    <dgm:pt modelId="{D99E0E61-C442-4EE3-9FBC-24259C2C9EB9}" type="parTrans" cxnId="{080676AC-D17C-43DA-914E-E7158A003051}">
      <dgm:prSet/>
      <dgm:spPr/>
      <dgm:t>
        <a:bodyPr/>
        <a:lstStyle/>
        <a:p>
          <a:endParaRPr lang="en-US"/>
        </a:p>
      </dgm:t>
    </dgm:pt>
    <dgm:pt modelId="{D4A1C87F-A1AE-480D-A89B-CB1DF95B1E88}" type="sibTrans" cxnId="{080676AC-D17C-43DA-914E-E7158A003051}">
      <dgm:prSet/>
      <dgm:spPr/>
      <dgm:t>
        <a:bodyPr/>
        <a:lstStyle/>
        <a:p>
          <a:endParaRPr lang="en-US"/>
        </a:p>
      </dgm:t>
    </dgm:pt>
    <dgm:pt modelId="{2B22D951-9960-46A0-9442-0D23F356E912}">
      <dgm:prSet/>
      <dgm:spPr/>
      <dgm:t>
        <a:bodyPr/>
        <a:lstStyle/>
        <a:p>
          <a:r>
            <a:rPr lang="en-US"/>
            <a:t>Splitting data into negative and positive features</a:t>
          </a:r>
        </a:p>
      </dgm:t>
    </dgm:pt>
    <dgm:pt modelId="{56B136A1-7EFB-486D-8C11-692A9CBAA674}" type="parTrans" cxnId="{74C43EDB-8146-4FA4-BADC-3610E55CF2C4}">
      <dgm:prSet/>
      <dgm:spPr/>
      <dgm:t>
        <a:bodyPr/>
        <a:lstStyle/>
        <a:p>
          <a:endParaRPr lang="en-US"/>
        </a:p>
      </dgm:t>
    </dgm:pt>
    <dgm:pt modelId="{1B912A40-DD23-4A0A-8398-829A76527062}" type="sibTrans" cxnId="{74C43EDB-8146-4FA4-BADC-3610E55CF2C4}">
      <dgm:prSet/>
      <dgm:spPr/>
      <dgm:t>
        <a:bodyPr/>
        <a:lstStyle/>
        <a:p>
          <a:endParaRPr lang="en-US"/>
        </a:p>
      </dgm:t>
    </dgm:pt>
    <dgm:pt modelId="{92FF50C1-54A0-4870-B3E1-E2F9F42C994C}">
      <dgm:prSet/>
      <dgm:spPr/>
      <dgm:t>
        <a:bodyPr/>
        <a:lstStyle/>
        <a:p>
          <a:r>
            <a:rPr lang="en-US"/>
            <a:t>Training the Naive Bayes Classifier and assessing accuracy</a:t>
          </a:r>
        </a:p>
      </dgm:t>
    </dgm:pt>
    <dgm:pt modelId="{09F2E942-C2D8-4746-B0E2-60F872EA5E5F}" type="parTrans" cxnId="{349B9C5B-989F-40F1-B599-066172B0D185}">
      <dgm:prSet/>
      <dgm:spPr/>
      <dgm:t>
        <a:bodyPr/>
        <a:lstStyle/>
        <a:p>
          <a:endParaRPr lang="en-US"/>
        </a:p>
      </dgm:t>
    </dgm:pt>
    <dgm:pt modelId="{74D8EEEA-E836-4DEC-9698-27FDB15635CB}" type="sibTrans" cxnId="{349B9C5B-989F-40F1-B599-066172B0D185}">
      <dgm:prSet/>
      <dgm:spPr/>
      <dgm:t>
        <a:bodyPr/>
        <a:lstStyle/>
        <a:p>
          <a:endParaRPr lang="en-US"/>
        </a:p>
      </dgm:t>
    </dgm:pt>
    <dgm:pt modelId="{ED48649C-DB13-4E00-A159-85F1072EFBB8}" type="pres">
      <dgm:prSet presAssocID="{BF7B7644-AAD2-4E2C-8F87-0E1464115BDB}" presName="linear" presStyleCnt="0">
        <dgm:presLayoutVars>
          <dgm:animLvl val="lvl"/>
          <dgm:resizeHandles val="exact"/>
        </dgm:presLayoutVars>
      </dgm:prSet>
      <dgm:spPr/>
    </dgm:pt>
    <dgm:pt modelId="{AEEE2942-A3E0-4D8F-9E35-2DF1C2263DA2}" type="pres">
      <dgm:prSet presAssocID="{12FF5E90-CE3C-4DB0-97DA-86458F07C9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848172-40E3-4835-8487-54E0FE71D2D9}" type="pres">
      <dgm:prSet presAssocID="{D4A1C87F-A1AE-480D-A89B-CB1DF95B1E88}" presName="spacer" presStyleCnt="0"/>
      <dgm:spPr/>
    </dgm:pt>
    <dgm:pt modelId="{CE202478-89F6-4C03-8A90-218480067D53}" type="pres">
      <dgm:prSet presAssocID="{2B22D951-9960-46A0-9442-0D23F356E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126896-992C-4F97-825A-89028368A194}" type="pres">
      <dgm:prSet presAssocID="{1B912A40-DD23-4A0A-8398-829A76527062}" presName="spacer" presStyleCnt="0"/>
      <dgm:spPr/>
    </dgm:pt>
    <dgm:pt modelId="{833D50DB-47D1-4C1B-9FA4-A3B30074A26E}" type="pres">
      <dgm:prSet presAssocID="{92FF50C1-54A0-4870-B3E1-E2F9F42C99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A5F531-B40D-4A01-AFF7-C3FDA0CBB631}" type="presOf" srcId="{BF7B7644-AAD2-4E2C-8F87-0E1464115BDB}" destId="{ED48649C-DB13-4E00-A159-85F1072EFBB8}" srcOrd="0" destOrd="0" presId="urn:microsoft.com/office/officeart/2005/8/layout/vList2"/>
    <dgm:cxn modelId="{349B9C5B-989F-40F1-B599-066172B0D185}" srcId="{BF7B7644-AAD2-4E2C-8F87-0E1464115BDB}" destId="{92FF50C1-54A0-4870-B3E1-E2F9F42C994C}" srcOrd="2" destOrd="0" parTransId="{09F2E942-C2D8-4746-B0E2-60F872EA5E5F}" sibTransId="{74D8EEEA-E836-4DEC-9698-27FDB15635CB}"/>
    <dgm:cxn modelId="{43E24E49-A648-4190-B401-4A1A14EA113A}" type="presOf" srcId="{2B22D951-9960-46A0-9442-0D23F356E912}" destId="{CE202478-89F6-4C03-8A90-218480067D53}" srcOrd="0" destOrd="0" presId="urn:microsoft.com/office/officeart/2005/8/layout/vList2"/>
    <dgm:cxn modelId="{68F89BA4-AAD5-4665-B9C3-5DD36C6C2ED5}" type="presOf" srcId="{12FF5E90-CE3C-4DB0-97DA-86458F07C97A}" destId="{AEEE2942-A3E0-4D8F-9E35-2DF1C2263DA2}" srcOrd="0" destOrd="0" presId="urn:microsoft.com/office/officeart/2005/8/layout/vList2"/>
    <dgm:cxn modelId="{080676AC-D17C-43DA-914E-E7158A003051}" srcId="{BF7B7644-AAD2-4E2C-8F87-0E1464115BDB}" destId="{12FF5E90-CE3C-4DB0-97DA-86458F07C97A}" srcOrd="0" destOrd="0" parTransId="{D99E0E61-C442-4EE3-9FBC-24259C2C9EB9}" sibTransId="{D4A1C87F-A1AE-480D-A89B-CB1DF95B1E88}"/>
    <dgm:cxn modelId="{74C43EDB-8146-4FA4-BADC-3610E55CF2C4}" srcId="{BF7B7644-AAD2-4E2C-8F87-0E1464115BDB}" destId="{2B22D951-9960-46A0-9442-0D23F356E912}" srcOrd="1" destOrd="0" parTransId="{56B136A1-7EFB-486D-8C11-692A9CBAA674}" sibTransId="{1B912A40-DD23-4A0A-8398-829A76527062}"/>
    <dgm:cxn modelId="{D457A4F1-2388-47AE-82C1-9BE850199CE2}" type="presOf" srcId="{92FF50C1-54A0-4870-B3E1-E2F9F42C994C}" destId="{833D50DB-47D1-4C1B-9FA4-A3B30074A26E}" srcOrd="0" destOrd="0" presId="urn:microsoft.com/office/officeart/2005/8/layout/vList2"/>
    <dgm:cxn modelId="{009898BD-DB62-4F4B-82DF-7AA2CD44D9A7}" type="presParOf" srcId="{ED48649C-DB13-4E00-A159-85F1072EFBB8}" destId="{AEEE2942-A3E0-4D8F-9E35-2DF1C2263DA2}" srcOrd="0" destOrd="0" presId="urn:microsoft.com/office/officeart/2005/8/layout/vList2"/>
    <dgm:cxn modelId="{EDB5A619-3B6D-4505-A08F-5CA1A9341B63}" type="presParOf" srcId="{ED48649C-DB13-4E00-A159-85F1072EFBB8}" destId="{AF848172-40E3-4835-8487-54E0FE71D2D9}" srcOrd="1" destOrd="0" presId="urn:microsoft.com/office/officeart/2005/8/layout/vList2"/>
    <dgm:cxn modelId="{A550BD15-328D-4C09-9A47-0EEA56AE1C22}" type="presParOf" srcId="{ED48649C-DB13-4E00-A159-85F1072EFBB8}" destId="{CE202478-89F6-4C03-8A90-218480067D53}" srcOrd="2" destOrd="0" presId="urn:microsoft.com/office/officeart/2005/8/layout/vList2"/>
    <dgm:cxn modelId="{5F394974-CE33-4A9D-9838-19119AEF39E3}" type="presParOf" srcId="{ED48649C-DB13-4E00-A159-85F1072EFBB8}" destId="{2D126896-992C-4F97-825A-89028368A194}" srcOrd="3" destOrd="0" presId="urn:microsoft.com/office/officeart/2005/8/layout/vList2"/>
    <dgm:cxn modelId="{E169C445-9B8F-4986-8F06-DB8D80D9E93E}" type="presParOf" srcId="{ED48649C-DB13-4E00-A159-85F1072EFBB8}" destId="{833D50DB-47D1-4C1B-9FA4-A3B30074A2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B1E7A4-F546-4606-9096-C489B1C8B5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AFBA27-1094-4485-903E-57339384CF7D}">
      <dgm:prSet/>
      <dgm:spPr/>
      <dgm:t>
        <a:bodyPr/>
        <a:lstStyle/>
        <a:p>
          <a:r>
            <a:rPr lang="en-US"/>
            <a:t>Demonstrations of sentiment analysis on custom sentences</a:t>
          </a:r>
        </a:p>
      </dgm:t>
    </dgm:pt>
    <dgm:pt modelId="{2CFB4EF0-31EC-4CA7-AF84-8C40658DBABB}" type="parTrans" cxnId="{FE53B09C-5173-4F7B-8FEE-356FCBF1E79B}">
      <dgm:prSet/>
      <dgm:spPr/>
      <dgm:t>
        <a:bodyPr/>
        <a:lstStyle/>
        <a:p>
          <a:endParaRPr lang="en-US"/>
        </a:p>
      </dgm:t>
    </dgm:pt>
    <dgm:pt modelId="{C4144BAE-C996-4498-AD6D-3FC0D23364E7}" type="sibTrans" cxnId="{FE53B09C-5173-4F7B-8FEE-356FCBF1E79B}">
      <dgm:prSet/>
      <dgm:spPr/>
      <dgm:t>
        <a:bodyPr/>
        <a:lstStyle/>
        <a:p>
          <a:endParaRPr lang="en-US"/>
        </a:p>
      </dgm:t>
    </dgm:pt>
    <dgm:pt modelId="{A763F08E-1745-403E-9FE3-1F1D3BD58F10}">
      <dgm:prSet/>
      <dgm:spPr/>
      <dgm:t>
        <a:bodyPr/>
        <a:lstStyle/>
        <a:p>
          <a:r>
            <a:rPr lang="en-US"/>
            <a:t>Application of the trained model to WhatsApp chat data</a:t>
          </a:r>
        </a:p>
      </dgm:t>
    </dgm:pt>
    <dgm:pt modelId="{43BEA86F-C5FF-4621-A2F1-76178623E031}" type="parTrans" cxnId="{91AD9B89-B184-49B0-AFF4-4E599805F03C}">
      <dgm:prSet/>
      <dgm:spPr/>
      <dgm:t>
        <a:bodyPr/>
        <a:lstStyle/>
        <a:p>
          <a:endParaRPr lang="en-US"/>
        </a:p>
      </dgm:t>
    </dgm:pt>
    <dgm:pt modelId="{0519A720-E53C-4C5A-822D-49856BEAAB1E}" type="sibTrans" cxnId="{91AD9B89-B184-49B0-AFF4-4E599805F03C}">
      <dgm:prSet/>
      <dgm:spPr/>
      <dgm:t>
        <a:bodyPr/>
        <a:lstStyle/>
        <a:p>
          <a:endParaRPr lang="en-US"/>
        </a:p>
      </dgm:t>
    </dgm:pt>
    <dgm:pt modelId="{AF263F64-97A3-406B-9954-1471420E392D}">
      <dgm:prSet/>
      <dgm:spPr/>
      <dgm:t>
        <a:bodyPr/>
        <a:lstStyle/>
        <a:p>
          <a:r>
            <a:rPr lang="en-US"/>
            <a:t>Visualizations of sentiment analysis results using Matplotlib</a:t>
          </a:r>
        </a:p>
      </dgm:t>
    </dgm:pt>
    <dgm:pt modelId="{13BA7CD4-4AB4-4081-A443-0DE17FCD660A}" type="parTrans" cxnId="{D834B454-AA37-4F3B-822E-13A58B81D1B6}">
      <dgm:prSet/>
      <dgm:spPr/>
      <dgm:t>
        <a:bodyPr/>
        <a:lstStyle/>
        <a:p>
          <a:endParaRPr lang="en-US"/>
        </a:p>
      </dgm:t>
    </dgm:pt>
    <dgm:pt modelId="{0F3626E4-96EF-4BB7-9165-C83F979435B4}" type="sibTrans" cxnId="{D834B454-AA37-4F3B-822E-13A58B81D1B6}">
      <dgm:prSet/>
      <dgm:spPr/>
      <dgm:t>
        <a:bodyPr/>
        <a:lstStyle/>
        <a:p>
          <a:endParaRPr lang="en-US"/>
        </a:p>
      </dgm:t>
    </dgm:pt>
    <dgm:pt modelId="{71781358-448D-422D-8F50-479B47C930F4}" type="pres">
      <dgm:prSet presAssocID="{19B1E7A4-F546-4606-9096-C489B1C8B5A3}" presName="root" presStyleCnt="0">
        <dgm:presLayoutVars>
          <dgm:dir/>
          <dgm:resizeHandles val="exact"/>
        </dgm:presLayoutVars>
      </dgm:prSet>
      <dgm:spPr/>
    </dgm:pt>
    <dgm:pt modelId="{2420E8F3-1E0C-4A59-BFF3-760A9795FA74}" type="pres">
      <dgm:prSet presAssocID="{6FAFBA27-1094-4485-903E-57339384CF7D}" presName="compNode" presStyleCnt="0"/>
      <dgm:spPr/>
    </dgm:pt>
    <dgm:pt modelId="{AF9C8FBE-474A-41D6-AC51-9F6A5FAEFCAA}" type="pres">
      <dgm:prSet presAssocID="{6FAFBA27-1094-4485-903E-57339384CF7D}" presName="bgRect" presStyleLbl="bgShp" presStyleIdx="0" presStyleCnt="3"/>
      <dgm:spPr/>
    </dgm:pt>
    <dgm:pt modelId="{7DA66CC0-F1E0-4F0D-ACEE-48BDE777BF8E}" type="pres">
      <dgm:prSet presAssocID="{6FAFBA27-1094-4485-903E-57339384CF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0CDB066-39EE-4053-9E59-D099ABE70A94}" type="pres">
      <dgm:prSet presAssocID="{6FAFBA27-1094-4485-903E-57339384CF7D}" presName="spaceRect" presStyleCnt="0"/>
      <dgm:spPr/>
    </dgm:pt>
    <dgm:pt modelId="{E1C4E595-1AAF-4136-A2A4-934330128C8C}" type="pres">
      <dgm:prSet presAssocID="{6FAFBA27-1094-4485-903E-57339384CF7D}" presName="parTx" presStyleLbl="revTx" presStyleIdx="0" presStyleCnt="3">
        <dgm:presLayoutVars>
          <dgm:chMax val="0"/>
          <dgm:chPref val="0"/>
        </dgm:presLayoutVars>
      </dgm:prSet>
      <dgm:spPr/>
    </dgm:pt>
    <dgm:pt modelId="{EC3966ED-7DB3-46D9-BBAE-A146AE6CF23C}" type="pres">
      <dgm:prSet presAssocID="{C4144BAE-C996-4498-AD6D-3FC0D23364E7}" presName="sibTrans" presStyleCnt="0"/>
      <dgm:spPr/>
    </dgm:pt>
    <dgm:pt modelId="{A32F5F9E-1820-41FD-92ED-EBB9F87006CA}" type="pres">
      <dgm:prSet presAssocID="{A763F08E-1745-403E-9FE3-1F1D3BD58F10}" presName="compNode" presStyleCnt="0"/>
      <dgm:spPr/>
    </dgm:pt>
    <dgm:pt modelId="{89101DC7-7CD9-4F03-B0D8-0239A9D3BB90}" type="pres">
      <dgm:prSet presAssocID="{A763F08E-1745-403E-9FE3-1F1D3BD58F10}" presName="bgRect" presStyleLbl="bgShp" presStyleIdx="1" presStyleCnt="3"/>
      <dgm:spPr/>
    </dgm:pt>
    <dgm:pt modelId="{078230AD-0566-47AF-9BB7-847943525853}" type="pres">
      <dgm:prSet presAssocID="{A763F08E-1745-403E-9FE3-1F1D3BD58F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B43BC1-A9EB-4554-AFAC-ECDBD5E09008}" type="pres">
      <dgm:prSet presAssocID="{A763F08E-1745-403E-9FE3-1F1D3BD58F10}" presName="spaceRect" presStyleCnt="0"/>
      <dgm:spPr/>
    </dgm:pt>
    <dgm:pt modelId="{67EFEBA1-D026-415C-8CEC-8423691FBCC9}" type="pres">
      <dgm:prSet presAssocID="{A763F08E-1745-403E-9FE3-1F1D3BD58F10}" presName="parTx" presStyleLbl="revTx" presStyleIdx="1" presStyleCnt="3">
        <dgm:presLayoutVars>
          <dgm:chMax val="0"/>
          <dgm:chPref val="0"/>
        </dgm:presLayoutVars>
      </dgm:prSet>
      <dgm:spPr/>
    </dgm:pt>
    <dgm:pt modelId="{E89EE3D5-728A-46C2-A033-CBDD73D2B856}" type="pres">
      <dgm:prSet presAssocID="{0519A720-E53C-4C5A-822D-49856BEAAB1E}" presName="sibTrans" presStyleCnt="0"/>
      <dgm:spPr/>
    </dgm:pt>
    <dgm:pt modelId="{26CDAD0F-C3E5-4069-888A-6C606D8D1F27}" type="pres">
      <dgm:prSet presAssocID="{AF263F64-97A3-406B-9954-1471420E392D}" presName="compNode" presStyleCnt="0"/>
      <dgm:spPr/>
    </dgm:pt>
    <dgm:pt modelId="{EB18B82C-908B-4C67-84CE-D1AF31D8A16C}" type="pres">
      <dgm:prSet presAssocID="{AF263F64-97A3-406B-9954-1471420E392D}" presName="bgRect" presStyleLbl="bgShp" presStyleIdx="2" presStyleCnt="3"/>
      <dgm:spPr/>
    </dgm:pt>
    <dgm:pt modelId="{E5EE9CB2-2859-42A1-85C1-CA187A2827AD}" type="pres">
      <dgm:prSet presAssocID="{AF263F64-97A3-406B-9954-1471420E39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60E1DC-1984-45B4-AEFB-0C4497C826DC}" type="pres">
      <dgm:prSet presAssocID="{AF263F64-97A3-406B-9954-1471420E392D}" presName="spaceRect" presStyleCnt="0"/>
      <dgm:spPr/>
    </dgm:pt>
    <dgm:pt modelId="{D8F505F7-E0EE-4C1F-AB42-A3BF45EF1322}" type="pres">
      <dgm:prSet presAssocID="{AF263F64-97A3-406B-9954-1471420E39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34B454-AA37-4F3B-822E-13A58B81D1B6}" srcId="{19B1E7A4-F546-4606-9096-C489B1C8B5A3}" destId="{AF263F64-97A3-406B-9954-1471420E392D}" srcOrd="2" destOrd="0" parTransId="{13BA7CD4-4AB4-4081-A443-0DE17FCD660A}" sibTransId="{0F3626E4-96EF-4BB7-9165-C83F979435B4}"/>
    <dgm:cxn modelId="{B6F7DB76-08C2-4B7A-A2E1-C837B8E6C985}" type="presOf" srcId="{A763F08E-1745-403E-9FE3-1F1D3BD58F10}" destId="{67EFEBA1-D026-415C-8CEC-8423691FBCC9}" srcOrd="0" destOrd="0" presId="urn:microsoft.com/office/officeart/2018/2/layout/IconVerticalSolidList"/>
    <dgm:cxn modelId="{91AD9B89-B184-49B0-AFF4-4E599805F03C}" srcId="{19B1E7A4-F546-4606-9096-C489B1C8B5A3}" destId="{A763F08E-1745-403E-9FE3-1F1D3BD58F10}" srcOrd="1" destOrd="0" parTransId="{43BEA86F-C5FF-4621-A2F1-76178623E031}" sibTransId="{0519A720-E53C-4C5A-822D-49856BEAAB1E}"/>
    <dgm:cxn modelId="{595E2192-1DE3-40C6-8266-74883C9AF9F8}" type="presOf" srcId="{6FAFBA27-1094-4485-903E-57339384CF7D}" destId="{E1C4E595-1AAF-4136-A2A4-934330128C8C}" srcOrd="0" destOrd="0" presId="urn:microsoft.com/office/officeart/2018/2/layout/IconVerticalSolidList"/>
    <dgm:cxn modelId="{FE53B09C-5173-4F7B-8FEE-356FCBF1E79B}" srcId="{19B1E7A4-F546-4606-9096-C489B1C8B5A3}" destId="{6FAFBA27-1094-4485-903E-57339384CF7D}" srcOrd="0" destOrd="0" parTransId="{2CFB4EF0-31EC-4CA7-AF84-8C40658DBABB}" sibTransId="{C4144BAE-C996-4498-AD6D-3FC0D23364E7}"/>
    <dgm:cxn modelId="{ACDEEDD8-F427-4F7A-9B51-5B407E3C99B9}" type="presOf" srcId="{AF263F64-97A3-406B-9954-1471420E392D}" destId="{D8F505F7-E0EE-4C1F-AB42-A3BF45EF1322}" srcOrd="0" destOrd="0" presId="urn:microsoft.com/office/officeart/2018/2/layout/IconVerticalSolidList"/>
    <dgm:cxn modelId="{3F3F24F9-D694-4D5B-9FF5-55FEDFDF5168}" type="presOf" srcId="{19B1E7A4-F546-4606-9096-C489B1C8B5A3}" destId="{71781358-448D-422D-8F50-479B47C930F4}" srcOrd="0" destOrd="0" presId="urn:microsoft.com/office/officeart/2018/2/layout/IconVerticalSolidList"/>
    <dgm:cxn modelId="{F398AB05-904B-4143-92A1-B31E3D6B48C7}" type="presParOf" srcId="{71781358-448D-422D-8F50-479B47C930F4}" destId="{2420E8F3-1E0C-4A59-BFF3-760A9795FA74}" srcOrd="0" destOrd="0" presId="urn:microsoft.com/office/officeart/2018/2/layout/IconVerticalSolidList"/>
    <dgm:cxn modelId="{64E472F9-7CB7-4759-A71D-3D70EC263471}" type="presParOf" srcId="{2420E8F3-1E0C-4A59-BFF3-760A9795FA74}" destId="{AF9C8FBE-474A-41D6-AC51-9F6A5FAEFCAA}" srcOrd="0" destOrd="0" presId="urn:microsoft.com/office/officeart/2018/2/layout/IconVerticalSolidList"/>
    <dgm:cxn modelId="{FE1915C4-D671-448F-8D52-33F14DD47A32}" type="presParOf" srcId="{2420E8F3-1E0C-4A59-BFF3-760A9795FA74}" destId="{7DA66CC0-F1E0-4F0D-ACEE-48BDE777BF8E}" srcOrd="1" destOrd="0" presId="urn:microsoft.com/office/officeart/2018/2/layout/IconVerticalSolidList"/>
    <dgm:cxn modelId="{FA1F2B28-B17C-4DEB-8F9A-9429FBDBF3E9}" type="presParOf" srcId="{2420E8F3-1E0C-4A59-BFF3-760A9795FA74}" destId="{00CDB066-39EE-4053-9E59-D099ABE70A94}" srcOrd="2" destOrd="0" presId="urn:microsoft.com/office/officeart/2018/2/layout/IconVerticalSolidList"/>
    <dgm:cxn modelId="{A4E8C0A4-7379-4CDD-932C-6DC48AB771DD}" type="presParOf" srcId="{2420E8F3-1E0C-4A59-BFF3-760A9795FA74}" destId="{E1C4E595-1AAF-4136-A2A4-934330128C8C}" srcOrd="3" destOrd="0" presId="urn:microsoft.com/office/officeart/2018/2/layout/IconVerticalSolidList"/>
    <dgm:cxn modelId="{5FBFA62E-BEEA-43D0-9F88-2B8FEB994AF6}" type="presParOf" srcId="{71781358-448D-422D-8F50-479B47C930F4}" destId="{EC3966ED-7DB3-46D9-BBAE-A146AE6CF23C}" srcOrd="1" destOrd="0" presId="urn:microsoft.com/office/officeart/2018/2/layout/IconVerticalSolidList"/>
    <dgm:cxn modelId="{CB337961-D6E7-4106-BBFA-E15512426C7E}" type="presParOf" srcId="{71781358-448D-422D-8F50-479B47C930F4}" destId="{A32F5F9E-1820-41FD-92ED-EBB9F87006CA}" srcOrd="2" destOrd="0" presId="urn:microsoft.com/office/officeart/2018/2/layout/IconVerticalSolidList"/>
    <dgm:cxn modelId="{BAC87B0C-8921-4DC1-877D-713C3D435A0B}" type="presParOf" srcId="{A32F5F9E-1820-41FD-92ED-EBB9F87006CA}" destId="{89101DC7-7CD9-4F03-B0D8-0239A9D3BB90}" srcOrd="0" destOrd="0" presId="urn:microsoft.com/office/officeart/2018/2/layout/IconVerticalSolidList"/>
    <dgm:cxn modelId="{7595116F-2934-49D0-987A-EE0C4FE0E75C}" type="presParOf" srcId="{A32F5F9E-1820-41FD-92ED-EBB9F87006CA}" destId="{078230AD-0566-47AF-9BB7-847943525853}" srcOrd="1" destOrd="0" presId="urn:microsoft.com/office/officeart/2018/2/layout/IconVerticalSolidList"/>
    <dgm:cxn modelId="{7D926754-A22A-46C4-B9F9-EB403222200A}" type="presParOf" srcId="{A32F5F9E-1820-41FD-92ED-EBB9F87006CA}" destId="{83B43BC1-A9EB-4554-AFAC-ECDBD5E09008}" srcOrd="2" destOrd="0" presId="urn:microsoft.com/office/officeart/2018/2/layout/IconVerticalSolidList"/>
    <dgm:cxn modelId="{0A8476E7-137B-48B7-B78A-9F09F680FD01}" type="presParOf" srcId="{A32F5F9E-1820-41FD-92ED-EBB9F87006CA}" destId="{67EFEBA1-D026-415C-8CEC-8423691FBCC9}" srcOrd="3" destOrd="0" presId="urn:microsoft.com/office/officeart/2018/2/layout/IconVerticalSolidList"/>
    <dgm:cxn modelId="{9EAE9D4A-95AB-4189-9D97-B16C174B1DB4}" type="presParOf" srcId="{71781358-448D-422D-8F50-479B47C930F4}" destId="{E89EE3D5-728A-46C2-A033-CBDD73D2B856}" srcOrd="3" destOrd="0" presId="urn:microsoft.com/office/officeart/2018/2/layout/IconVerticalSolidList"/>
    <dgm:cxn modelId="{4A5C47ED-A9E8-43B3-986E-5484AFFF733B}" type="presParOf" srcId="{71781358-448D-422D-8F50-479B47C930F4}" destId="{26CDAD0F-C3E5-4069-888A-6C606D8D1F27}" srcOrd="4" destOrd="0" presId="urn:microsoft.com/office/officeart/2018/2/layout/IconVerticalSolidList"/>
    <dgm:cxn modelId="{BCEB708F-7A87-4FE4-B517-83624D0E0155}" type="presParOf" srcId="{26CDAD0F-C3E5-4069-888A-6C606D8D1F27}" destId="{EB18B82C-908B-4C67-84CE-D1AF31D8A16C}" srcOrd="0" destOrd="0" presId="urn:microsoft.com/office/officeart/2018/2/layout/IconVerticalSolidList"/>
    <dgm:cxn modelId="{5DFB5607-3D04-48BD-9BBE-F0EB85BAAA34}" type="presParOf" srcId="{26CDAD0F-C3E5-4069-888A-6C606D8D1F27}" destId="{E5EE9CB2-2859-42A1-85C1-CA187A2827AD}" srcOrd="1" destOrd="0" presId="urn:microsoft.com/office/officeart/2018/2/layout/IconVerticalSolidList"/>
    <dgm:cxn modelId="{F17BA7C2-642A-4C72-AD29-12B2ECA86C44}" type="presParOf" srcId="{26CDAD0F-C3E5-4069-888A-6C606D8D1F27}" destId="{5860E1DC-1984-45B4-AEFB-0C4497C826DC}" srcOrd="2" destOrd="0" presId="urn:microsoft.com/office/officeart/2018/2/layout/IconVerticalSolidList"/>
    <dgm:cxn modelId="{1C833897-9554-4FCF-9AB8-A2465BEC8929}" type="presParOf" srcId="{26CDAD0F-C3E5-4069-888A-6C606D8D1F27}" destId="{D8F505F7-E0EE-4C1F-AB42-A3BF45EF13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17ED9B-13AB-4E5B-8C45-A0F4598CCF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F555D8-A38A-44A2-9CD9-488DF74E8245}">
      <dgm:prSet/>
      <dgm:spPr/>
      <dgm:t>
        <a:bodyPr/>
        <a:lstStyle/>
        <a:p>
          <a:r>
            <a:rPr lang="en-US"/>
            <a:t>Insights into user sentiments in real-time</a:t>
          </a:r>
        </a:p>
      </dgm:t>
    </dgm:pt>
    <dgm:pt modelId="{C519AD47-5CB0-4CA3-8364-8725AF240000}" type="parTrans" cxnId="{750B4B00-8E79-4F33-9EDB-8AF614ED43BF}">
      <dgm:prSet/>
      <dgm:spPr/>
      <dgm:t>
        <a:bodyPr/>
        <a:lstStyle/>
        <a:p>
          <a:endParaRPr lang="en-US"/>
        </a:p>
      </dgm:t>
    </dgm:pt>
    <dgm:pt modelId="{030EFE8F-1F46-4822-B072-1D1664084DB5}" type="sibTrans" cxnId="{750B4B00-8E79-4F33-9EDB-8AF614ED43BF}">
      <dgm:prSet/>
      <dgm:spPr/>
      <dgm:t>
        <a:bodyPr/>
        <a:lstStyle/>
        <a:p>
          <a:endParaRPr lang="en-US"/>
        </a:p>
      </dgm:t>
    </dgm:pt>
    <dgm:pt modelId="{78BB8432-D4C5-4E07-B9E9-C19C7FC38CBA}">
      <dgm:prSet/>
      <dgm:spPr/>
      <dgm:t>
        <a:bodyPr/>
        <a:lstStyle/>
        <a:p>
          <a:r>
            <a:rPr lang="en-US"/>
            <a:t>Valuable for businesses in customer feedback analysis</a:t>
          </a:r>
        </a:p>
      </dgm:t>
    </dgm:pt>
    <dgm:pt modelId="{9979F32D-5D53-4D89-8207-95C4DD3D581B}" type="parTrans" cxnId="{498172A0-72C7-474D-8B0B-A44F4D293445}">
      <dgm:prSet/>
      <dgm:spPr/>
      <dgm:t>
        <a:bodyPr/>
        <a:lstStyle/>
        <a:p>
          <a:endParaRPr lang="en-US"/>
        </a:p>
      </dgm:t>
    </dgm:pt>
    <dgm:pt modelId="{9DDA3BC6-D435-45CB-8A08-E29B2EBD7991}" type="sibTrans" cxnId="{498172A0-72C7-474D-8B0B-A44F4D293445}">
      <dgm:prSet/>
      <dgm:spPr/>
      <dgm:t>
        <a:bodyPr/>
        <a:lstStyle/>
        <a:p>
          <a:endParaRPr lang="en-US"/>
        </a:p>
      </dgm:t>
    </dgm:pt>
    <dgm:pt modelId="{13DB3588-44BB-40C2-8EB3-C8E423AC37B6}">
      <dgm:prSet/>
      <dgm:spPr/>
      <dgm:t>
        <a:bodyPr/>
        <a:lstStyle/>
        <a:p>
          <a:r>
            <a:rPr lang="en-US"/>
            <a:t>Potential applications in social media monitoring</a:t>
          </a:r>
        </a:p>
      </dgm:t>
    </dgm:pt>
    <dgm:pt modelId="{61B182D2-97A4-4BE4-B6FC-440E25EA986C}" type="parTrans" cxnId="{1B6463C4-2CCB-4555-AE07-52ACC3AFC2AB}">
      <dgm:prSet/>
      <dgm:spPr/>
      <dgm:t>
        <a:bodyPr/>
        <a:lstStyle/>
        <a:p>
          <a:endParaRPr lang="en-US"/>
        </a:p>
      </dgm:t>
    </dgm:pt>
    <dgm:pt modelId="{2A04A916-01CB-45D5-99B8-064586DCAED1}" type="sibTrans" cxnId="{1B6463C4-2CCB-4555-AE07-52ACC3AFC2AB}">
      <dgm:prSet/>
      <dgm:spPr/>
      <dgm:t>
        <a:bodyPr/>
        <a:lstStyle/>
        <a:p>
          <a:endParaRPr lang="en-US"/>
        </a:p>
      </dgm:t>
    </dgm:pt>
    <dgm:pt modelId="{0AAF695D-0449-4F21-89A7-5C566907A83B}" type="pres">
      <dgm:prSet presAssocID="{1F17ED9B-13AB-4E5B-8C45-A0F4598CCF5F}" presName="root" presStyleCnt="0">
        <dgm:presLayoutVars>
          <dgm:dir/>
          <dgm:resizeHandles val="exact"/>
        </dgm:presLayoutVars>
      </dgm:prSet>
      <dgm:spPr/>
    </dgm:pt>
    <dgm:pt modelId="{69E400DA-82FF-4FAF-89C6-CD1C9254B7EF}" type="pres">
      <dgm:prSet presAssocID="{99F555D8-A38A-44A2-9CD9-488DF74E8245}" presName="compNode" presStyleCnt="0"/>
      <dgm:spPr/>
    </dgm:pt>
    <dgm:pt modelId="{0B335939-3FD3-4214-ACBA-1D6F07546868}" type="pres">
      <dgm:prSet presAssocID="{99F555D8-A38A-44A2-9CD9-488DF74E8245}" presName="bgRect" presStyleLbl="bgShp" presStyleIdx="0" presStyleCnt="3"/>
      <dgm:spPr/>
    </dgm:pt>
    <dgm:pt modelId="{CF276040-BDD7-4A28-8540-58E16663A423}" type="pres">
      <dgm:prSet presAssocID="{99F555D8-A38A-44A2-9CD9-488DF74E8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1E2C8E0-DE37-4974-A2BD-418959C3F042}" type="pres">
      <dgm:prSet presAssocID="{99F555D8-A38A-44A2-9CD9-488DF74E8245}" presName="spaceRect" presStyleCnt="0"/>
      <dgm:spPr/>
    </dgm:pt>
    <dgm:pt modelId="{6883222C-7A29-4293-A9A8-C6CB29E77F8E}" type="pres">
      <dgm:prSet presAssocID="{99F555D8-A38A-44A2-9CD9-488DF74E8245}" presName="parTx" presStyleLbl="revTx" presStyleIdx="0" presStyleCnt="3">
        <dgm:presLayoutVars>
          <dgm:chMax val="0"/>
          <dgm:chPref val="0"/>
        </dgm:presLayoutVars>
      </dgm:prSet>
      <dgm:spPr/>
    </dgm:pt>
    <dgm:pt modelId="{1F738CEF-D585-4DE2-84AC-681AA24FB497}" type="pres">
      <dgm:prSet presAssocID="{030EFE8F-1F46-4822-B072-1D1664084DB5}" presName="sibTrans" presStyleCnt="0"/>
      <dgm:spPr/>
    </dgm:pt>
    <dgm:pt modelId="{94491BA9-5380-4651-8B9C-F22C1D1FF00F}" type="pres">
      <dgm:prSet presAssocID="{78BB8432-D4C5-4E07-B9E9-C19C7FC38CBA}" presName="compNode" presStyleCnt="0"/>
      <dgm:spPr/>
    </dgm:pt>
    <dgm:pt modelId="{F29075FB-EA94-44B6-AAC9-7F689B2C1A9B}" type="pres">
      <dgm:prSet presAssocID="{78BB8432-D4C5-4E07-B9E9-C19C7FC38CBA}" presName="bgRect" presStyleLbl="bgShp" presStyleIdx="1" presStyleCnt="3"/>
      <dgm:spPr/>
    </dgm:pt>
    <dgm:pt modelId="{F0C31140-4850-4102-B96D-8EDF5B1EFC27}" type="pres">
      <dgm:prSet presAssocID="{78BB8432-D4C5-4E07-B9E9-C19C7FC38C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B7FA77E-012E-476A-90F4-B04E8C022EAB}" type="pres">
      <dgm:prSet presAssocID="{78BB8432-D4C5-4E07-B9E9-C19C7FC38CBA}" presName="spaceRect" presStyleCnt="0"/>
      <dgm:spPr/>
    </dgm:pt>
    <dgm:pt modelId="{ABE17C3F-4BE2-4E35-88DE-34B75F05D862}" type="pres">
      <dgm:prSet presAssocID="{78BB8432-D4C5-4E07-B9E9-C19C7FC38CBA}" presName="parTx" presStyleLbl="revTx" presStyleIdx="1" presStyleCnt="3">
        <dgm:presLayoutVars>
          <dgm:chMax val="0"/>
          <dgm:chPref val="0"/>
        </dgm:presLayoutVars>
      </dgm:prSet>
      <dgm:spPr/>
    </dgm:pt>
    <dgm:pt modelId="{3AFB53F3-2FD7-4B00-848A-2A6AE8D49A6F}" type="pres">
      <dgm:prSet presAssocID="{9DDA3BC6-D435-45CB-8A08-E29B2EBD7991}" presName="sibTrans" presStyleCnt="0"/>
      <dgm:spPr/>
    </dgm:pt>
    <dgm:pt modelId="{D1FFE54D-CA27-46BE-9CDE-E1B0B802C334}" type="pres">
      <dgm:prSet presAssocID="{13DB3588-44BB-40C2-8EB3-C8E423AC37B6}" presName="compNode" presStyleCnt="0"/>
      <dgm:spPr/>
    </dgm:pt>
    <dgm:pt modelId="{1F550891-E9F7-48C2-A37A-768D99767D45}" type="pres">
      <dgm:prSet presAssocID="{13DB3588-44BB-40C2-8EB3-C8E423AC37B6}" presName="bgRect" presStyleLbl="bgShp" presStyleIdx="2" presStyleCnt="3"/>
      <dgm:spPr/>
    </dgm:pt>
    <dgm:pt modelId="{76BE2007-C1E6-4EC6-A62C-BCD1AAFCB41A}" type="pres">
      <dgm:prSet presAssocID="{13DB3588-44BB-40C2-8EB3-C8E423AC37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AB23C83-5308-4F6C-9B19-4411B6767A39}" type="pres">
      <dgm:prSet presAssocID="{13DB3588-44BB-40C2-8EB3-C8E423AC37B6}" presName="spaceRect" presStyleCnt="0"/>
      <dgm:spPr/>
    </dgm:pt>
    <dgm:pt modelId="{124D4F00-B478-4978-87B1-35492A2B78D2}" type="pres">
      <dgm:prSet presAssocID="{13DB3588-44BB-40C2-8EB3-C8E423AC37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0B4B00-8E79-4F33-9EDB-8AF614ED43BF}" srcId="{1F17ED9B-13AB-4E5B-8C45-A0F4598CCF5F}" destId="{99F555D8-A38A-44A2-9CD9-488DF74E8245}" srcOrd="0" destOrd="0" parTransId="{C519AD47-5CB0-4CA3-8364-8725AF240000}" sibTransId="{030EFE8F-1F46-4822-B072-1D1664084DB5}"/>
    <dgm:cxn modelId="{F32CD63E-B9E1-4039-8E35-65B1097BB725}" type="presOf" srcId="{1F17ED9B-13AB-4E5B-8C45-A0F4598CCF5F}" destId="{0AAF695D-0449-4F21-89A7-5C566907A83B}" srcOrd="0" destOrd="0" presId="urn:microsoft.com/office/officeart/2018/2/layout/IconVerticalSolidList"/>
    <dgm:cxn modelId="{C1A4FC73-6D50-4AA2-8B05-C6BBA05C0751}" type="presOf" srcId="{13DB3588-44BB-40C2-8EB3-C8E423AC37B6}" destId="{124D4F00-B478-4978-87B1-35492A2B78D2}" srcOrd="0" destOrd="0" presId="urn:microsoft.com/office/officeart/2018/2/layout/IconVerticalSolidList"/>
    <dgm:cxn modelId="{6CC58B8D-9D03-4614-9438-5B50A51E1AC8}" type="presOf" srcId="{99F555D8-A38A-44A2-9CD9-488DF74E8245}" destId="{6883222C-7A29-4293-A9A8-C6CB29E77F8E}" srcOrd="0" destOrd="0" presId="urn:microsoft.com/office/officeart/2018/2/layout/IconVerticalSolidList"/>
    <dgm:cxn modelId="{0099A491-5B3D-4604-BAC6-086BECD0C8A4}" type="presOf" srcId="{78BB8432-D4C5-4E07-B9E9-C19C7FC38CBA}" destId="{ABE17C3F-4BE2-4E35-88DE-34B75F05D862}" srcOrd="0" destOrd="0" presId="urn:microsoft.com/office/officeart/2018/2/layout/IconVerticalSolidList"/>
    <dgm:cxn modelId="{498172A0-72C7-474D-8B0B-A44F4D293445}" srcId="{1F17ED9B-13AB-4E5B-8C45-A0F4598CCF5F}" destId="{78BB8432-D4C5-4E07-B9E9-C19C7FC38CBA}" srcOrd="1" destOrd="0" parTransId="{9979F32D-5D53-4D89-8207-95C4DD3D581B}" sibTransId="{9DDA3BC6-D435-45CB-8A08-E29B2EBD7991}"/>
    <dgm:cxn modelId="{1B6463C4-2CCB-4555-AE07-52ACC3AFC2AB}" srcId="{1F17ED9B-13AB-4E5B-8C45-A0F4598CCF5F}" destId="{13DB3588-44BB-40C2-8EB3-C8E423AC37B6}" srcOrd="2" destOrd="0" parTransId="{61B182D2-97A4-4BE4-B6FC-440E25EA986C}" sibTransId="{2A04A916-01CB-45D5-99B8-064586DCAED1}"/>
    <dgm:cxn modelId="{4C2E2926-1929-4BF2-8FFD-DADE4B3A129D}" type="presParOf" srcId="{0AAF695D-0449-4F21-89A7-5C566907A83B}" destId="{69E400DA-82FF-4FAF-89C6-CD1C9254B7EF}" srcOrd="0" destOrd="0" presId="urn:microsoft.com/office/officeart/2018/2/layout/IconVerticalSolidList"/>
    <dgm:cxn modelId="{85FA59F5-34C9-4069-80B1-3D1A85C1BCC0}" type="presParOf" srcId="{69E400DA-82FF-4FAF-89C6-CD1C9254B7EF}" destId="{0B335939-3FD3-4214-ACBA-1D6F07546868}" srcOrd="0" destOrd="0" presId="urn:microsoft.com/office/officeart/2018/2/layout/IconVerticalSolidList"/>
    <dgm:cxn modelId="{88592ED8-861E-4D8B-880C-C45C03621E80}" type="presParOf" srcId="{69E400DA-82FF-4FAF-89C6-CD1C9254B7EF}" destId="{CF276040-BDD7-4A28-8540-58E16663A423}" srcOrd="1" destOrd="0" presId="urn:microsoft.com/office/officeart/2018/2/layout/IconVerticalSolidList"/>
    <dgm:cxn modelId="{211C4563-B9CD-4B0C-90EE-8029E2C824C4}" type="presParOf" srcId="{69E400DA-82FF-4FAF-89C6-CD1C9254B7EF}" destId="{91E2C8E0-DE37-4974-A2BD-418959C3F042}" srcOrd="2" destOrd="0" presId="urn:microsoft.com/office/officeart/2018/2/layout/IconVerticalSolidList"/>
    <dgm:cxn modelId="{44AE7182-803D-411D-83FD-06AB514C09FA}" type="presParOf" srcId="{69E400DA-82FF-4FAF-89C6-CD1C9254B7EF}" destId="{6883222C-7A29-4293-A9A8-C6CB29E77F8E}" srcOrd="3" destOrd="0" presId="urn:microsoft.com/office/officeart/2018/2/layout/IconVerticalSolidList"/>
    <dgm:cxn modelId="{597AB53B-1F69-4834-9485-A8DACE2576D5}" type="presParOf" srcId="{0AAF695D-0449-4F21-89A7-5C566907A83B}" destId="{1F738CEF-D585-4DE2-84AC-681AA24FB497}" srcOrd="1" destOrd="0" presId="urn:microsoft.com/office/officeart/2018/2/layout/IconVerticalSolidList"/>
    <dgm:cxn modelId="{F48A7C39-6119-42C7-952D-F1DB63D3A56C}" type="presParOf" srcId="{0AAF695D-0449-4F21-89A7-5C566907A83B}" destId="{94491BA9-5380-4651-8B9C-F22C1D1FF00F}" srcOrd="2" destOrd="0" presId="urn:microsoft.com/office/officeart/2018/2/layout/IconVerticalSolidList"/>
    <dgm:cxn modelId="{B6E964DB-AB75-414E-86AD-6E09071440B4}" type="presParOf" srcId="{94491BA9-5380-4651-8B9C-F22C1D1FF00F}" destId="{F29075FB-EA94-44B6-AAC9-7F689B2C1A9B}" srcOrd="0" destOrd="0" presId="urn:microsoft.com/office/officeart/2018/2/layout/IconVerticalSolidList"/>
    <dgm:cxn modelId="{75336462-B2DC-4C2C-9255-819A1DA19562}" type="presParOf" srcId="{94491BA9-5380-4651-8B9C-F22C1D1FF00F}" destId="{F0C31140-4850-4102-B96D-8EDF5B1EFC27}" srcOrd="1" destOrd="0" presId="urn:microsoft.com/office/officeart/2018/2/layout/IconVerticalSolidList"/>
    <dgm:cxn modelId="{57BD236B-65E4-45AF-BF7A-0EE6C0767FBA}" type="presParOf" srcId="{94491BA9-5380-4651-8B9C-F22C1D1FF00F}" destId="{8B7FA77E-012E-476A-90F4-B04E8C022EAB}" srcOrd="2" destOrd="0" presId="urn:microsoft.com/office/officeart/2018/2/layout/IconVerticalSolidList"/>
    <dgm:cxn modelId="{79B26276-3BA0-48EF-BF99-A4AC3EF000E9}" type="presParOf" srcId="{94491BA9-5380-4651-8B9C-F22C1D1FF00F}" destId="{ABE17C3F-4BE2-4E35-88DE-34B75F05D862}" srcOrd="3" destOrd="0" presId="urn:microsoft.com/office/officeart/2018/2/layout/IconVerticalSolidList"/>
    <dgm:cxn modelId="{B0F04C66-8D58-49CE-93CA-80D392154B85}" type="presParOf" srcId="{0AAF695D-0449-4F21-89A7-5C566907A83B}" destId="{3AFB53F3-2FD7-4B00-848A-2A6AE8D49A6F}" srcOrd="3" destOrd="0" presId="urn:microsoft.com/office/officeart/2018/2/layout/IconVerticalSolidList"/>
    <dgm:cxn modelId="{41267CB8-411E-4516-98E4-165227C3477C}" type="presParOf" srcId="{0AAF695D-0449-4F21-89A7-5C566907A83B}" destId="{D1FFE54D-CA27-46BE-9CDE-E1B0B802C334}" srcOrd="4" destOrd="0" presId="urn:microsoft.com/office/officeart/2018/2/layout/IconVerticalSolidList"/>
    <dgm:cxn modelId="{27AC4AB5-C145-4346-9265-6487673562A8}" type="presParOf" srcId="{D1FFE54D-CA27-46BE-9CDE-E1B0B802C334}" destId="{1F550891-E9F7-48C2-A37A-768D99767D45}" srcOrd="0" destOrd="0" presId="urn:microsoft.com/office/officeart/2018/2/layout/IconVerticalSolidList"/>
    <dgm:cxn modelId="{95C1F036-5CEE-46DF-88B2-266249DB7457}" type="presParOf" srcId="{D1FFE54D-CA27-46BE-9CDE-E1B0B802C334}" destId="{76BE2007-C1E6-4EC6-A62C-BCD1AAFCB41A}" srcOrd="1" destOrd="0" presId="urn:microsoft.com/office/officeart/2018/2/layout/IconVerticalSolidList"/>
    <dgm:cxn modelId="{DE7CF721-0D33-43D5-A9C9-251F0DF7C74F}" type="presParOf" srcId="{D1FFE54D-CA27-46BE-9CDE-E1B0B802C334}" destId="{5AB23C83-5308-4F6C-9B19-4411B6767A39}" srcOrd="2" destOrd="0" presId="urn:microsoft.com/office/officeart/2018/2/layout/IconVerticalSolidList"/>
    <dgm:cxn modelId="{64D282C3-9D21-4C5F-9B39-F579893E5810}" type="presParOf" srcId="{D1FFE54D-CA27-46BE-9CDE-E1B0B802C334}" destId="{124D4F00-B478-4978-87B1-35492A2B7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B2B79-D541-4459-9D2E-A3E611B9B711}">
      <dsp:nvSpPr>
        <dsp:cNvPr id="0" name=""/>
        <dsp:cNvSpPr/>
      </dsp:nvSpPr>
      <dsp:spPr>
        <a:xfrm>
          <a:off x="0" y="13673"/>
          <a:ext cx="6245265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Sentiment analysis is a powerful natural language processing technique that involves determining the emotional tone expressed in a piece of text</a:t>
          </a:r>
        </a:p>
      </dsp:txBody>
      <dsp:txXfrm>
        <a:off x="133648" y="147321"/>
        <a:ext cx="5977969" cy="2470504"/>
      </dsp:txXfrm>
    </dsp:sp>
    <dsp:sp modelId="{5ECBE337-404C-4350-B0FA-4F2F6708A90A}">
      <dsp:nvSpPr>
        <dsp:cNvPr id="0" name=""/>
        <dsp:cNvSpPr/>
      </dsp:nvSpPr>
      <dsp:spPr>
        <a:xfrm>
          <a:off x="0" y="2837873"/>
          <a:ext cx="6245265" cy="273780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project focuses on sentiment analysis of WhatsApp chat data using the Naive Bayes Classifier and the Natural Language Toolkit</a:t>
          </a:r>
        </a:p>
      </dsp:txBody>
      <dsp:txXfrm>
        <a:off x="133648" y="2971521"/>
        <a:ext cx="5977969" cy="24705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A56C2-9B5D-43DC-BC75-456258D1406D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CD8E0-E1AA-460B-9AEB-2D8AE4CD5226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22C56-B595-4B4C-AEF4-41E4FE687C5C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Challenges Faced During the Project</a:t>
          </a:r>
        </a:p>
      </dsp:txBody>
      <dsp:txXfrm>
        <a:off x="889864" y="1808"/>
        <a:ext cx="5355400" cy="770445"/>
      </dsp:txXfrm>
    </dsp:sp>
    <dsp:sp modelId="{17FD3636-4FB3-4BC7-9E85-95CD8D56F579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DFD35-8B71-40D3-9E99-4F13204BEE6F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ED2F4-F2B7-4AA0-BBDB-4CEF716FAC37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During the development of the sentiment analysis project, certain challenges were encountered</a:t>
          </a:r>
        </a:p>
      </dsp:txBody>
      <dsp:txXfrm>
        <a:off x="889864" y="964865"/>
        <a:ext cx="5355400" cy="770445"/>
      </dsp:txXfrm>
    </dsp:sp>
    <dsp:sp modelId="{2E3CB0C5-D801-4174-8F11-D712A9EADE8B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B8E56-1C9B-46D3-B893-30DC441F7114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E0E86-1454-4570-A3AD-64767F770EDF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Identifying and addressing these challenges were integral parts of the project development process</a:t>
          </a:r>
        </a:p>
      </dsp:txBody>
      <dsp:txXfrm>
        <a:off x="889864" y="1927922"/>
        <a:ext cx="5355400" cy="770445"/>
      </dsp:txXfrm>
    </dsp:sp>
    <dsp:sp modelId="{32BDBC3E-6333-4B0F-B849-D994E7E170A8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35948-4F67-4654-B435-A1B23B4889A9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BD2A-8BCE-4A5F-AAF7-BDA7B45444FC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Limitations of the Current Approach</a:t>
          </a:r>
        </a:p>
      </dsp:txBody>
      <dsp:txXfrm>
        <a:off x="889864" y="2890979"/>
        <a:ext cx="5355400" cy="770445"/>
      </dsp:txXfrm>
    </dsp:sp>
    <dsp:sp modelId="{1145FA7C-37C6-4F75-B67C-05D5E509EB38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8D332-462A-4DCE-99A5-FB24E3AB2DBA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D30F1-2951-4591-A497-C5AF1BA9C72D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Every machine learning model and approach has its limitations</a:t>
          </a:r>
        </a:p>
      </dsp:txBody>
      <dsp:txXfrm>
        <a:off x="889864" y="3854036"/>
        <a:ext cx="5355400" cy="770445"/>
      </dsp:txXfrm>
    </dsp:sp>
    <dsp:sp modelId="{FE54037C-1B7B-479D-BA4A-A3AC1DF8EA55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B2B7B-F92A-4216-B623-58ABF99E5B3A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13F30-9D0D-4D97-8EFD-A3A3444D7585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Additionally, the classifier's performance can be influenced by the quality and representativeness of the training data</a:t>
          </a:r>
        </a:p>
      </dsp:txBody>
      <dsp:txXfrm>
        <a:off x="889864" y="4817093"/>
        <a:ext cx="5355400" cy="7704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A5561-3B87-4AD2-99AC-4FDFC4221956}">
      <dsp:nvSpPr>
        <dsp:cNvPr id="0" name=""/>
        <dsp:cNvSpPr/>
      </dsp:nvSpPr>
      <dsp:spPr>
        <a:xfrm>
          <a:off x="0" y="29873"/>
          <a:ext cx="6245265" cy="1797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project successfully demonstrates the application of sentiment analysis using the Naive Bayes Classifier on a WhatsApp chat export file</a:t>
          </a:r>
        </a:p>
      </dsp:txBody>
      <dsp:txXfrm>
        <a:off x="87728" y="117601"/>
        <a:ext cx="6069809" cy="1621664"/>
      </dsp:txXfrm>
    </dsp:sp>
    <dsp:sp modelId="{1119C81C-23D5-4796-867C-6161D9B3BEC0}">
      <dsp:nvSpPr>
        <dsp:cNvPr id="0" name=""/>
        <dsp:cNvSpPr/>
      </dsp:nvSpPr>
      <dsp:spPr>
        <a:xfrm>
          <a:off x="0" y="1896113"/>
          <a:ext cx="6245265" cy="1797120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classifier is trained on a movie reviews dataset, and its accuracy is tested</a:t>
          </a:r>
        </a:p>
      </dsp:txBody>
      <dsp:txXfrm>
        <a:off x="87728" y="1983841"/>
        <a:ext cx="6069809" cy="1621664"/>
      </dsp:txXfrm>
    </dsp:sp>
    <dsp:sp modelId="{E2B4F724-0C4E-4C8C-A7B7-3A04806453BF}">
      <dsp:nvSpPr>
        <dsp:cNvPr id="0" name=""/>
        <dsp:cNvSpPr/>
      </dsp:nvSpPr>
      <dsp:spPr>
        <a:xfrm>
          <a:off x="0" y="3762353"/>
          <a:ext cx="6245265" cy="179712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sentiment analysis results are visualized using pie and bar charts, providing insights into the positive and negative sentiments expressed in the chat</a:t>
          </a:r>
        </a:p>
      </dsp:txBody>
      <dsp:txXfrm>
        <a:off x="87728" y="3850081"/>
        <a:ext cx="6069809" cy="162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FCE2E-4D6B-487A-95E0-2EBE4F1E4F5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391E1-3802-4CAF-AE61-528101681D0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99D68-32AB-49AF-BC2A-1CEEF8C18A78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user sentiments in WhatsApp chat data</a:t>
          </a:r>
        </a:p>
      </dsp:txBody>
      <dsp:txXfrm>
        <a:off x="1844034" y="682"/>
        <a:ext cx="4401230" cy="1596566"/>
      </dsp:txXfrm>
    </dsp:sp>
    <dsp:sp modelId="{69AD9011-73D9-412A-A944-83280DAA5F1E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AA46F-A54C-418A-8614-4AE74FB6536C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7DEA1-CEC1-473D-B5E5-D9040B4D9191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insights into emotional states within conversations</a:t>
          </a:r>
        </a:p>
      </dsp:txBody>
      <dsp:txXfrm>
        <a:off x="1844034" y="1996390"/>
        <a:ext cx="4401230" cy="1596566"/>
      </dsp:txXfrm>
    </dsp:sp>
    <dsp:sp modelId="{B9417A6B-1898-48D5-A656-F84DA79A4B5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D36D6-BE32-4B68-9305-BA9BB462E78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FA902-B9DA-4C1C-B2A8-0EA2F75E242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 the application of machine learning in sentiment analysis</a:t>
          </a:r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99DA4-DD71-4C49-8BA5-2E1E2AD23AFE}">
      <dsp:nvSpPr>
        <dsp:cNvPr id="0" name=""/>
        <dsp:cNvSpPr/>
      </dsp:nvSpPr>
      <dsp:spPr>
        <a:xfrm>
          <a:off x="0" y="166403"/>
          <a:ext cx="6245265" cy="1696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project involves training a Naive Bayes Classifier on the 'movie_reviews' dataset provided by NLTK</a:t>
          </a:r>
        </a:p>
      </dsp:txBody>
      <dsp:txXfrm>
        <a:off x="82816" y="249219"/>
        <a:ext cx="6079633" cy="1530868"/>
      </dsp:txXfrm>
    </dsp:sp>
    <dsp:sp modelId="{3207969B-8BD8-4FD0-998C-34C28C932461}">
      <dsp:nvSpPr>
        <dsp:cNvPr id="0" name=""/>
        <dsp:cNvSpPr/>
      </dsp:nvSpPr>
      <dsp:spPr>
        <a:xfrm>
          <a:off x="0" y="1946423"/>
          <a:ext cx="6245265" cy="1696500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NLTK is utilized for natural language processing, and Matplotlib is employed for data visualization</a:t>
          </a:r>
        </a:p>
      </dsp:txBody>
      <dsp:txXfrm>
        <a:off x="82816" y="2029239"/>
        <a:ext cx="6079633" cy="1530868"/>
      </dsp:txXfrm>
    </dsp:sp>
    <dsp:sp modelId="{E07047F9-8239-4952-9CB8-D96C748FB8A6}">
      <dsp:nvSpPr>
        <dsp:cNvPr id="0" name=""/>
        <dsp:cNvSpPr/>
      </dsp:nvSpPr>
      <dsp:spPr>
        <a:xfrm>
          <a:off x="0" y="3726443"/>
          <a:ext cx="6245265" cy="169650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trained model is then applied to analyze sentiments in WhatsApp chat data</a:t>
          </a:r>
        </a:p>
      </dsp:txBody>
      <dsp:txXfrm>
        <a:off x="82816" y="3809259"/>
        <a:ext cx="6079633" cy="15308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C2885-F02D-4839-95EF-386A131D6652}">
      <dsp:nvSpPr>
        <dsp:cNvPr id="0" name=""/>
        <dsp:cNvSpPr/>
      </dsp:nvSpPr>
      <dsp:spPr>
        <a:xfrm>
          <a:off x="0" y="25587"/>
          <a:ext cx="6245265" cy="10661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Preprocessing: Initial phase involves cleaning and organizing WhatsApp chat data</a:t>
          </a:r>
        </a:p>
      </dsp:txBody>
      <dsp:txXfrm>
        <a:off x="52046" y="77633"/>
        <a:ext cx="6141173" cy="962070"/>
      </dsp:txXfrm>
    </dsp:sp>
    <dsp:sp modelId="{0A940114-4C45-484B-B154-5BD37126CD11}">
      <dsp:nvSpPr>
        <dsp:cNvPr id="0" name=""/>
        <dsp:cNvSpPr/>
      </dsp:nvSpPr>
      <dsp:spPr>
        <a:xfrm>
          <a:off x="0" y="1143589"/>
          <a:ext cx="6245265" cy="1066162"/>
        </a:xfrm>
        <a:prstGeom prst="roundRect">
          <a:avLst/>
        </a:prstGeom>
        <a:solidFill>
          <a:schemeClr val="accent2">
            <a:hueOff val="-220674"/>
            <a:satOff val="1055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Training: Utilizes the 'movie_reviews' dataset to train the Naive Bayes Classifier</a:t>
          </a:r>
        </a:p>
      </dsp:txBody>
      <dsp:txXfrm>
        <a:off x="52046" y="1195635"/>
        <a:ext cx="6141173" cy="962070"/>
      </dsp:txXfrm>
    </dsp:sp>
    <dsp:sp modelId="{ABE163F1-F97D-41FE-AEB5-63CC85281BC1}">
      <dsp:nvSpPr>
        <dsp:cNvPr id="0" name=""/>
        <dsp:cNvSpPr/>
      </dsp:nvSpPr>
      <dsp:spPr>
        <a:xfrm>
          <a:off x="0" y="2261592"/>
          <a:ext cx="6245265" cy="1066162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 and Evaluation: Reserves a portion of the dataset for testing the classifier's accuracy</a:t>
          </a:r>
        </a:p>
      </dsp:txBody>
      <dsp:txXfrm>
        <a:off x="52046" y="2313638"/>
        <a:ext cx="6141173" cy="962070"/>
      </dsp:txXfrm>
    </dsp:sp>
    <dsp:sp modelId="{53714146-6627-4321-8431-EFE3E04A660A}">
      <dsp:nvSpPr>
        <dsp:cNvPr id="0" name=""/>
        <dsp:cNvSpPr/>
      </dsp:nvSpPr>
      <dsp:spPr>
        <a:xfrm>
          <a:off x="0" y="3379594"/>
          <a:ext cx="6245265" cy="1066162"/>
        </a:xfrm>
        <a:prstGeom prst="roundRect">
          <a:avLst/>
        </a:prstGeom>
        <a:solidFill>
          <a:schemeClr val="accent2">
            <a:hueOff val="-662022"/>
            <a:satOff val="3164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Application to WhatsApp Chat: Applies the trained model to perform sentiment analysis on custom sentences and real-world WhatsApp chat data</a:t>
          </a:r>
        </a:p>
      </dsp:txBody>
      <dsp:txXfrm>
        <a:off x="52046" y="3431640"/>
        <a:ext cx="6141173" cy="962070"/>
      </dsp:txXfrm>
    </dsp:sp>
    <dsp:sp modelId="{996E9EA1-DCC7-42CE-B08D-3557F3C380FD}">
      <dsp:nvSpPr>
        <dsp:cNvPr id="0" name=""/>
        <dsp:cNvSpPr/>
      </dsp:nvSpPr>
      <dsp:spPr>
        <a:xfrm>
          <a:off x="0" y="4497597"/>
          <a:ext cx="6245265" cy="1066162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Exporting and Loading the Model: Includes sections for exporting the trained model to a file using pickle</a:t>
          </a:r>
        </a:p>
      </dsp:txBody>
      <dsp:txXfrm>
        <a:off x="52046" y="4549643"/>
        <a:ext cx="6141173" cy="962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096CA-1F57-4D5F-87F4-EB807712DEF5}">
      <dsp:nvSpPr>
        <dsp:cNvPr id="0" name=""/>
        <dsp:cNvSpPr/>
      </dsp:nvSpPr>
      <dsp:spPr>
        <a:xfrm>
          <a:off x="0" y="27241"/>
          <a:ext cx="6245265" cy="1798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Approach: The Naive Bayes Classifier employs a probabilistic approach to categorize instances</a:t>
          </a:r>
        </a:p>
      </dsp:txBody>
      <dsp:txXfrm>
        <a:off x="87814" y="115055"/>
        <a:ext cx="6069637" cy="1623247"/>
      </dsp:txXfrm>
    </dsp:sp>
    <dsp:sp modelId="{E359D6A8-402F-4C6B-B47F-5E123260DDA9}">
      <dsp:nvSpPr>
        <dsp:cNvPr id="0" name=""/>
        <dsp:cNvSpPr/>
      </dsp:nvSpPr>
      <dsp:spPr>
        <a:xfrm>
          <a:off x="0" y="1895236"/>
          <a:ext cx="6245265" cy="1798875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Simplicity and Independence Assumption: One of the key strengths of the Naive Bayes Classifier is its simplicity</a:t>
          </a:r>
        </a:p>
      </dsp:txBody>
      <dsp:txXfrm>
        <a:off x="87814" y="1983050"/>
        <a:ext cx="6069637" cy="1623247"/>
      </dsp:txXfrm>
    </dsp:sp>
    <dsp:sp modelId="{44FE34D1-E7CF-4F4C-9B09-E7D6C3CA5EE7}">
      <dsp:nvSpPr>
        <dsp:cNvPr id="0" name=""/>
        <dsp:cNvSpPr/>
      </dsp:nvSpPr>
      <dsp:spPr>
        <a:xfrm>
          <a:off x="0" y="3763231"/>
          <a:ext cx="6245265" cy="1798875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Effective for High-Dimensional Data: In the context of natural language processing, text data is often high-dimensional due to the vast vocabulary</a:t>
          </a:r>
        </a:p>
      </dsp:txBody>
      <dsp:txXfrm>
        <a:off x="87814" y="3851045"/>
        <a:ext cx="6069637" cy="16232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7D524-7967-4C30-AE76-656BBAF4428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6F8E2-6C56-491D-8BFD-3189AFBD676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04D8D-89FA-4B0B-A196-07A9519F06D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NLTK for natural language processing tasks</a:t>
          </a:r>
        </a:p>
      </dsp:txBody>
      <dsp:txXfrm>
        <a:off x="1844034" y="682"/>
        <a:ext cx="4401230" cy="1596566"/>
      </dsp:txXfrm>
    </dsp:sp>
    <dsp:sp modelId="{804046A3-14D4-4EAA-B269-7DA3672E29BC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BB228-3BB6-4EF6-8829-4D8D12C7AE8C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9EED-1C7A-4D52-8509-6159FD119AD0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Matplotlib for data visualization, including pie charts and bar charts</a:t>
          </a:r>
        </a:p>
      </dsp:txBody>
      <dsp:txXfrm>
        <a:off x="1844034" y="1996390"/>
        <a:ext cx="4401230" cy="1596566"/>
      </dsp:txXfrm>
    </dsp:sp>
    <dsp:sp modelId="{572AAA10-8144-4B2C-A9F5-F1490FAA80F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F4D4C-0320-434D-9546-152087DA4C3D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36F9C-0486-4542-9A45-296F5C7C35FF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Essential roles in processing and presenting data in this project</a:t>
          </a:r>
        </a:p>
      </dsp:txBody>
      <dsp:txXfrm>
        <a:off x="1844034" y="3992098"/>
        <a:ext cx="4401230" cy="15965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E2942-A3E0-4D8F-9E35-2DF1C2263DA2}">
      <dsp:nvSpPr>
        <dsp:cNvPr id="0" name=""/>
        <dsp:cNvSpPr/>
      </dsp:nvSpPr>
      <dsp:spPr>
        <a:xfrm>
          <a:off x="0" y="482573"/>
          <a:ext cx="6245265" cy="1474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Use of 'movie_reviews' dataset for training and testing</a:t>
          </a:r>
        </a:p>
      </dsp:txBody>
      <dsp:txXfrm>
        <a:off x="71964" y="554537"/>
        <a:ext cx="6101337" cy="1330271"/>
      </dsp:txXfrm>
    </dsp:sp>
    <dsp:sp modelId="{CE202478-89F6-4C03-8A90-218480067D53}">
      <dsp:nvSpPr>
        <dsp:cNvPr id="0" name=""/>
        <dsp:cNvSpPr/>
      </dsp:nvSpPr>
      <dsp:spPr>
        <a:xfrm>
          <a:off x="0" y="2057573"/>
          <a:ext cx="6245265" cy="1474199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Splitting data into negative and positive features</a:t>
          </a:r>
        </a:p>
      </dsp:txBody>
      <dsp:txXfrm>
        <a:off x="71964" y="2129537"/>
        <a:ext cx="6101337" cy="1330271"/>
      </dsp:txXfrm>
    </dsp:sp>
    <dsp:sp modelId="{833D50DB-47D1-4C1B-9FA4-A3B30074A26E}">
      <dsp:nvSpPr>
        <dsp:cNvPr id="0" name=""/>
        <dsp:cNvSpPr/>
      </dsp:nvSpPr>
      <dsp:spPr>
        <a:xfrm>
          <a:off x="0" y="3632573"/>
          <a:ext cx="6245265" cy="1474199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Training the Naive Bayes Classifier and assessing accuracy</a:t>
          </a:r>
        </a:p>
      </dsp:txBody>
      <dsp:txXfrm>
        <a:off x="71964" y="3704537"/>
        <a:ext cx="6101337" cy="13302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C8FBE-474A-41D6-AC51-9F6A5FAEFCAA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66CC0-F1E0-4F0D-ACEE-48BDE777BF8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4E595-1AAF-4136-A2A4-934330128C8C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Demonstrations of sentiment analysis on custom sentences</a:t>
          </a:r>
        </a:p>
      </dsp:txBody>
      <dsp:txXfrm>
        <a:off x="1844034" y="682"/>
        <a:ext cx="4401230" cy="1596566"/>
      </dsp:txXfrm>
    </dsp:sp>
    <dsp:sp modelId="{89101DC7-7CD9-4F03-B0D8-0239A9D3BB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230AD-0566-47AF-9BB7-84794352585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FEBA1-D026-415C-8CEC-8423691FBCC9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of the trained model to WhatsApp chat data</a:t>
          </a:r>
        </a:p>
      </dsp:txBody>
      <dsp:txXfrm>
        <a:off x="1844034" y="1996390"/>
        <a:ext cx="4401230" cy="1596566"/>
      </dsp:txXfrm>
    </dsp:sp>
    <dsp:sp modelId="{EB18B82C-908B-4C67-84CE-D1AF31D8A16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E9CB2-2859-42A1-85C1-CA187A2827AD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505F7-E0EE-4C1F-AB42-A3BF45EF132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Visualizations of sentiment analysis results using Matplotlib</a:t>
          </a:r>
        </a:p>
      </dsp:txBody>
      <dsp:txXfrm>
        <a:off x="1844034" y="3992098"/>
        <a:ext cx="4401230" cy="15965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35939-3FD3-4214-ACBA-1D6F0754686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76040-BDD7-4A28-8540-58E16663A42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3222C-7A29-4293-A9A8-C6CB29E77F8E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Insights into user sentiments in real-time</a:t>
          </a:r>
        </a:p>
      </dsp:txBody>
      <dsp:txXfrm>
        <a:off x="1844034" y="682"/>
        <a:ext cx="4401230" cy="1596566"/>
      </dsp:txXfrm>
    </dsp:sp>
    <dsp:sp modelId="{F29075FB-EA94-44B6-AAC9-7F689B2C1A9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1140-4850-4102-B96D-8EDF5B1EFC27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17C3F-4BE2-4E35-88DE-34B75F05D86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Valuable for businesses in customer feedback analysis</a:t>
          </a:r>
        </a:p>
      </dsp:txBody>
      <dsp:txXfrm>
        <a:off x="1844034" y="1996390"/>
        <a:ext cx="4401230" cy="1596566"/>
      </dsp:txXfrm>
    </dsp:sp>
    <dsp:sp modelId="{1F550891-E9F7-48C2-A37A-768D99767D4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E2007-C1E6-4EC6-A62C-BCD1AAFCB41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D4F00-B478-4978-87B1-35492A2B78D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Potential applications in social media monitoring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3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9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8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WhatsApp Chat Sentiment Analysis</a:t>
            </a:r>
          </a:p>
        </p:txBody>
      </p:sp>
      <p:sp>
        <p:nvSpPr>
          <p:cNvPr id="1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70092-C484-CC1F-1A80-99E8872D3C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3251" b="1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332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Real-world Applications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6396335-73CB-8BE9-A94F-4BC6FDC44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824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86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Challenges and Limitations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D756F62-6597-830C-8CB0-97DCFC6D9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8486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75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BBA3C02-AD64-0B8D-0F6E-6E0793498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2819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8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423BA38-51FE-F376-806F-A5311CEA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4438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67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853AC10-CAF6-02B7-4B98-8E80A1BF0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2635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51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8A740C1-115F-1847-F883-5A4C55268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30419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84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Code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FB1551D-50E5-8721-FF78-D5C71C3CA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68368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4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Naive Bayes Classifier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C35AB24-9D5E-62DE-3E14-63EF3628A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3035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8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NLTK and Matplotlib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04D4412-9CF8-F213-E410-4BDC65342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525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09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/>
              <a:t>Training the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4D95BF2-E17A-D827-4991-073D854B0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2571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7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Sentiment Analysis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8474293-E25E-FCC8-F9B0-C9152550D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584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1657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WhatsApp Chat Sentiment Analysis</vt:lpstr>
      <vt:lpstr>Introduction</vt:lpstr>
      <vt:lpstr>Objectives</vt:lpstr>
      <vt:lpstr>Project Overview</vt:lpstr>
      <vt:lpstr>Code Overview</vt:lpstr>
      <vt:lpstr>Naive Bayes Classifier</vt:lpstr>
      <vt:lpstr>NLTK and Matplotlib</vt:lpstr>
      <vt:lpstr>Training the Model</vt:lpstr>
      <vt:lpstr>Sentiment Analysis Results</vt:lpstr>
      <vt:lpstr>Real-world Applications</vt:lpstr>
      <vt:lpstr>Challenges and 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2023-11-19T17:11:37Z</dcterms:created>
  <dcterms:modified xsi:type="dcterms:W3CDTF">2023-11-19T17:12:51Z</dcterms:modified>
</cp:coreProperties>
</file>