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3" r:id="rId1"/>
  </p:sldMasterIdLst>
  <p:notesMasterIdLst>
    <p:notesMasterId r:id="rId9"/>
  </p:notesMasterIdLst>
  <p:sldIdLst>
    <p:sldId id="256" r:id="rId2"/>
    <p:sldId id="257" r:id="rId3"/>
    <p:sldId id="258" r:id="rId4"/>
    <p:sldId id="259" r:id="rId5"/>
    <p:sldId id="260" r:id="rId6"/>
    <p:sldId id="261" r:id="rId7"/>
    <p:sldId id="262" r:id="rId8"/>
  </p:sldIdLst>
  <p:sldSz cx="12192000" cy="6858000"/>
  <p:notesSz cx="12192000" cy="6858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000000"/>
          </p15:clr>
        </p15:guide>
        <p15:guide id="2" pos="216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72"/>
      </p:cViewPr>
      <p:guideLst>
        <p:guide orient="horz" pos="2880"/>
        <p:guide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
        <p:cNvGrpSpPr/>
        <p:nvPr/>
      </p:nvGrpSpPr>
      <p:grpSpPr>
        <a:xfrm>
          <a:off x="0" y="0"/>
          <a:ext cx="0" cy="0"/>
          <a:chOff x="0" y="0"/>
          <a:chExt cx="0" cy="0"/>
        </a:xfrm>
      </p:grpSpPr>
      <p:sp>
        <p:nvSpPr>
          <p:cNvPr id="43" name="Google Shape;43;p1: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4" name="Google Shape;44;p1: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2: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7" name="Google Shape;57;p2: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p3: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0" name="Google Shape;70;p3: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4: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1" name="Google Shape;141;p4: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5: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1" name="Google Shape;151;p5: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6: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1" name="Google Shape;161;p6: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7: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1" name="Google Shape;171;p7: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Blank" type="obj">
  <p:cSld name="OBJECT">
    <p:bg>
      <p:bgPr>
        <a:solidFill>
          <a:schemeClr val="lt1"/>
        </a:solidFill>
        <a:effectLst/>
      </p:bgPr>
    </p:bg>
    <p:spTree>
      <p:nvGrpSpPr>
        <p:cNvPr id="1" name="Shape 11"/>
        <p:cNvGrpSpPr/>
        <p:nvPr/>
      </p:nvGrpSpPr>
      <p:grpSpPr>
        <a:xfrm>
          <a:off x="0" y="0"/>
          <a:ext cx="0" cy="0"/>
          <a:chOff x="0" y="0"/>
          <a:chExt cx="0" cy="0"/>
        </a:xfrm>
      </p:grpSpPr>
      <p:sp>
        <p:nvSpPr>
          <p:cNvPr id="12" name="Google Shape;12;p2"/>
          <p:cNvSpPr/>
          <p:nvPr/>
        </p:nvSpPr>
        <p:spPr>
          <a:xfrm>
            <a:off x="3198876" y="0"/>
            <a:ext cx="8993505" cy="6858000"/>
          </a:xfrm>
          <a:custGeom>
            <a:avLst/>
            <a:gdLst/>
            <a:ahLst/>
            <a:cxnLst/>
            <a:rect l="l" t="t" r="r" b="b"/>
            <a:pathLst>
              <a:path w="8993505" h="6858000" extrusionOk="0">
                <a:moveTo>
                  <a:pt x="0" y="6858000"/>
                </a:moveTo>
                <a:lnTo>
                  <a:pt x="8993124" y="6858000"/>
                </a:lnTo>
                <a:lnTo>
                  <a:pt x="8993124" y="0"/>
                </a:lnTo>
                <a:lnTo>
                  <a:pt x="0" y="0"/>
                </a:lnTo>
                <a:lnTo>
                  <a:pt x="0" y="6858000"/>
                </a:lnTo>
                <a:close/>
              </a:path>
            </a:pathLst>
          </a:custGeom>
          <a:solidFill>
            <a:srgbClr val="D9D9D9">
              <a:alpha val="11764"/>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3" name="Google Shape;13;p2"/>
          <p:cNvSpPr/>
          <p:nvPr/>
        </p:nvSpPr>
        <p:spPr>
          <a:xfrm>
            <a:off x="0" y="0"/>
            <a:ext cx="3141345" cy="6858000"/>
          </a:xfrm>
          <a:custGeom>
            <a:avLst/>
            <a:gdLst/>
            <a:ahLst/>
            <a:cxnLst/>
            <a:rect l="l" t="t" r="r" b="b"/>
            <a:pathLst>
              <a:path w="3141345" h="6858000" extrusionOk="0">
                <a:moveTo>
                  <a:pt x="0" y="6857998"/>
                </a:moveTo>
                <a:lnTo>
                  <a:pt x="3140964" y="6857998"/>
                </a:lnTo>
                <a:lnTo>
                  <a:pt x="3140964" y="0"/>
                </a:lnTo>
                <a:lnTo>
                  <a:pt x="0" y="0"/>
                </a:lnTo>
                <a:lnTo>
                  <a:pt x="0" y="6857998"/>
                </a:lnTo>
                <a:close/>
              </a:path>
            </a:pathLst>
          </a:custGeom>
          <a:solidFill>
            <a:srgbClr val="000000">
              <a:alpha val="63529"/>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4" name="Google Shape;14;p2"/>
          <p:cNvSpPr/>
          <p:nvPr/>
        </p:nvSpPr>
        <p:spPr>
          <a:xfrm>
            <a:off x="0" y="0"/>
            <a:ext cx="3169920" cy="6858000"/>
          </a:xfrm>
          <a:custGeom>
            <a:avLst/>
            <a:gdLst/>
            <a:ahLst/>
            <a:cxnLst/>
            <a:rect l="l" t="t" r="r" b="b"/>
            <a:pathLst>
              <a:path w="3169920" h="6858000" extrusionOk="0">
                <a:moveTo>
                  <a:pt x="3169920" y="6857998"/>
                </a:moveTo>
                <a:lnTo>
                  <a:pt x="3169920" y="0"/>
                </a:lnTo>
                <a:lnTo>
                  <a:pt x="0" y="0"/>
                </a:lnTo>
                <a:lnTo>
                  <a:pt x="0" y="6857998"/>
                </a:lnTo>
              </a:path>
            </a:pathLst>
          </a:custGeom>
          <a:noFill/>
          <a:ln w="12175" cap="flat" cmpd="sng">
            <a:solidFill>
              <a:srgbClr val="2E528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5" name="Google Shape;15;p2"/>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no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2"/>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2"/>
          <p:cNvSpPr txBox="1">
            <a:spLocks noGrp="1"/>
          </p:cNvSpPr>
          <p:nvPr>
            <p:ph type="sldNum" idx="12"/>
          </p:nvPr>
        </p:nvSpPr>
        <p:spPr>
          <a:xfrm>
            <a:off x="8778240" y="6377940"/>
            <a:ext cx="2804160" cy="342900"/>
          </a:xfrm>
          <a:prstGeom prst="rect">
            <a:avLst/>
          </a:prstGeom>
          <a:noFill/>
          <a:ln>
            <a:noFill/>
          </a:ln>
        </p:spPr>
        <p:txBody>
          <a:bodyPr spcFirstLastPara="1" wrap="square" lIns="0" tIns="0" rIns="0" bIns="0" anchor="t" anchorCtr="0">
            <a:no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18"/>
        <p:cNvGrpSpPr/>
        <p:nvPr/>
      </p:nvGrpSpPr>
      <p:grpSpPr>
        <a:xfrm>
          <a:off x="0" y="0"/>
          <a:ext cx="0" cy="0"/>
          <a:chOff x="0" y="0"/>
          <a:chExt cx="0" cy="0"/>
        </a:xfrm>
      </p:grpSpPr>
      <p:sp>
        <p:nvSpPr>
          <p:cNvPr id="19" name="Google Shape;19;p3"/>
          <p:cNvSpPr txBox="1">
            <a:spLocks noGrp="1"/>
          </p:cNvSpPr>
          <p:nvPr>
            <p:ph type="title"/>
          </p:nvPr>
        </p:nvSpPr>
        <p:spPr>
          <a:xfrm>
            <a:off x="3096895" y="56805"/>
            <a:ext cx="5998209" cy="1173480"/>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sz="4400" b="0" i="0" u="sng">
                <a:solidFill>
                  <a:schemeClr val="dk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 name="Google Shape;20;p3"/>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1" name="Google Shape;21;p3"/>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no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3"/>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3"/>
          <p:cNvSpPr txBox="1">
            <a:spLocks noGrp="1"/>
          </p:cNvSpPr>
          <p:nvPr>
            <p:ph type="sldNum" idx="12"/>
          </p:nvPr>
        </p:nvSpPr>
        <p:spPr>
          <a:xfrm>
            <a:off x="8778240" y="6377940"/>
            <a:ext cx="2804160" cy="342900"/>
          </a:xfrm>
          <a:prstGeom prst="rect">
            <a:avLst/>
          </a:prstGeom>
          <a:noFill/>
          <a:ln>
            <a:noFill/>
          </a:ln>
        </p:spPr>
        <p:txBody>
          <a:bodyPr spcFirstLastPara="1" wrap="square" lIns="0" tIns="0" rIns="0" bIns="0" anchor="t" anchorCtr="0">
            <a:no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24"/>
        <p:cNvGrpSpPr/>
        <p:nvPr/>
      </p:nvGrpSpPr>
      <p:grpSpPr>
        <a:xfrm>
          <a:off x="0" y="0"/>
          <a:ext cx="0" cy="0"/>
          <a:chOff x="0" y="0"/>
          <a:chExt cx="0" cy="0"/>
        </a:xfrm>
      </p:grpSpPr>
      <p:sp>
        <p:nvSpPr>
          <p:cNvPr id="25" name="Google Shape;25;p4"/>
          <p:cNvSpPr txBox="1">
            <a:spLocks noGrp="1"/>
          </p:cNvSpPr>
          <p:nvPr>
            <p:ph type="ctrTitle"/>
          </p:nvPr>
        </p:nvSpPr>
        <p:spPr>
          <a:xfrm>
            <a:off x="914400" y="2125980"/>
            <a:ext cx="10363200" cy="1440180"/>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6" name="Google Shape;26;p4"/>
          <p:cNvSpPr txBox="1">
            <a:spLocks noGrp="1"/>
          </p:cNvSpPr>
          <p:nvPr>
            <p:ph type="subTitle" idx="1"/>
          </p:nvPr>
        </p:nvSpPr>
        <p:spPr>
          <a:xfrm>
            <a:off x="1828800" y="3840480"/>
            <a:ext cx="8534400" cy="1714500"/>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4"/>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no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4"/>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4"/>
          <p:cNvSpPr txBox="1">
            <a:spLocks noGrp="1"/>
          </p:cNvSpPr>
          <p:nvPr>
            <p:ph type="sldNum" idx="12"/>
          </p:nvPr>
        </p:nvSpPr>
        <p:spPr>
          <a:xfrm>
            <a:off x="8778240" y="6377940"/>
            <a:ext cx="2804160" cy="342900"/>
          </a:xfrm>
          <a:prstGeom prst="rect">
            <a:avLst/>
          </a:prstGeom>
          <a:noFill/>
          <a:ln>
            <a:noFill/>
          </a:ln>
        </p:spPr>
        <p:txBody>
          <a:bodyPr spcFirstLastPara="1" wrap="square" lIns="0" tIns="0" rIns="0" bIns="0" anchor="t" anchorCtr="0">
            <a:no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30"/>
        <p:cNvGrpSpPr/>
        <p:nvPr/>
      </p:nvGrpSpPr>
      <p:grpSpPr>
        <a:xfrm>
          <a:off x="0" y="0"/>
          <a:ext cx="0" cy="0"/>
          <a:chOff x="0" y="0"/>
          <a:chExt cx="0" cy="0"/>
        </a:xfrm>
      </p:grpSpPr>
      <p:sp>
        <p:nvSpPr>
          <p:cNvPr id="31" name="Google Shape;31;p5"/>
          <p:cNvSpPr txBox="1">
            <a:spLocks noGrp="1"/>
          </p:cNvSpPr>
          <p:nvPr>
            <p:ph type="title"/>
          </p:nvPr>
        </p:nvSpPr>
        <p:spPr>
          <a:xfrm>
            <a:off x="3096895" y="56805"/>
            <a:ext cx="5998209" cy="1173480"/>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sz="4400" b="0" i="0" u="sng">
                <a:solidFill>
                  <a:schemeClr val="dk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 name="Google Shape;32;p5"/>
          <p:cNvSpPr txBox="1">
            <a:spLocks noGrp="1"/>
          </p:cNvSpPr>
          <p:nvPr>
            <p:ph type="body" idx="1"/>
          </p:nvPr>
        </p:nvSpPr>
        <p:spPr>
          <a:xfrm>
            <a:off x="609600" y="1577340"/>
            <a:ext cx="5303520" cy="452628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3" name="Google Shape;33;p5"/>
          <p:cNvSpPr txBox="1">
            <a:spLocks noGrp="1"/>
          </p:cNvSpPr>
          <p:nvPr>
            <p:ph type="body" idx="2"/>
          </p:nvPr>
        </p:nvSpPr>
        <p:spPr>
          <a:xfrm>
            <a:off x="6278880" y="1577340"/>
            <a:ext cx="5303520" cy="452628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4" name="Google Shape;34;p5"/>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no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5"/>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5"/>
          <p:cNvSpPr txBox="1">
            <a:spLocks noGrp="1"/>
          </p:cNvSpPr>
          <p:nvPr>
            <p:ph type="sldNum" idx="12"/>
          </p:nvPr>
        </p:nvSpPr>
        <p:spPr>
          <a:xfrm>
            <a:off x="8778240" y="6377940"/>
            <a:ext cx="2804160" cy="342900"/>
          </a:xfrm>
          <a:prstGeom prst="rect">
            <a:avLst/>
          </a:prstGeom>
          <a:noFill/>
          <a:ln>
            <a:noFill/>
          </a:ln>
        </p:spPr>
        <p:txBody>
          <a:bodyPr spcFirstLastPara="1" wrap="square" lIns="0" tIns="0" rIns="0" bIns="0" anchor="t" anchorCtr="0">
            <a:no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37"/>
        <p:cNvGrpSpPr/>
        <p:nvPr/>
      </p:nvGrpSpPr>
      <p:grpSpPr>
        <a:xfrm>
          <a:off x="0" y="0"/>
          <a:ext cx="0" cy="0"/>
          <a:chOff x="0" y="0"/>
          <a:chExt cx="0" cy="0"/>
        </a:xfrm>
      </p:grpSpPr>
      <p:sp>
        <p:nvSpPr>
          <p:cNvPr id="38" name="Google Shape;38;p6"/>
          <p:cNvSpPr txBox="1">
            <a:spLocks noGrp="1"/>
          </p:cNvSpPr>
          <p:nvPr>
            <p:ph type="title"/>
          </p:nvPr>
        </p:nvSpPr>
        <p:spPr>
          <a:xfrm>
            <a:off x="3096895" y="56805"/>
            <a:ext cx="5998209" cy="1173480"/>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sz="4400" b="0" i="0" u="sng">
                <a:solidFill>
                  <a:schemeClr val="dk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6"/>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no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6"/>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6"/>
          <p:cNvSpPr txBox="1">
            <a:spLocks noGrp="1"/>
          </p:cNvSpPr>
          <p:nvPr>
            <p:ph type="sldNum" idx="12"/>
          </p:nvPr>
        </p:nvSpPr>
        <p:spPr>
          <a:xfrm>
            <a:off x="8778240" y="6377940"/>
            <a:ext cx="2804160" cy="342900"/>
          </a:xfrm>
          <a:prstGeom prst="rect">
            <a:avLst/>
          </a:prstGeom>
          <a:noFill/>
          <a:ln>
            <a:noFill/>
          </a:ln>
        </p:spPr>
        <p:txBody>
          <a:bodyPr spcFirstLastPara="1" wrap="square" lIns="0" tIns="0" rIns="0" bIns="0" anchor="t" anchorCtr="0">
            <a:no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096895" y="56805"/>
            <a:ext cx="5998209" cy="1173480"/>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SzPts val="1400"/>
              <a:buNone/>
              <a:defRPr sz="4400" b="0" i="0" u="sng"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noAutofit/>
          </a:bodyPr>
          <a:lstStyle>
            <a:lvl1pPr marL="457200" marR="0" lvl="0" indent="-228600" algn="l" rtl="0">
              <a:spcBef>
                <a:spcPts val="0"/>
              </a:spcBef>
              <a:spcAft>
                <a:spcPts val="0"/>
              </a:spcAft>
              <a:buSzPts val="1400"/>
              <a:buNone/>
              <a:defRPr sz="1800" b="0" i="0" u="none" strike="noStrike" cap="none">
                <a:latin typeface="Calibri"/>
                <a:ea typeface="Calibri"/>
                <a:cs typeface="Calibri"/>
                <a:sym typeface="Calibri"/>
              </a:defRPr>
            </a:lvl1pPr>
            <a:lvl2pPr marL="914400" marR="0" lvl="1" indent="-228600" algn="l" rtl="0">
              <a:spcBef>
                <a:spcPts val="0"/>
              </a:spcBef>
              <a:spcAft>
                <a:spcPts val="0"/>
              </a:spcAft>
              <a:buSzPts val="1400"/>
              <a:buNone/>
              <a:defRPr sz="18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8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8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8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8" name="Google Shape;8;p1"/>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noAutofit/>
          </a:bodyPr>
          <a:lstStyle>
            <a:lvl1pPr marR="0" lvl="0" algn="ctr" rtl="0">
              <a:spcBef>
                <a:spcPts val="0"/>
              </a:spcBef>
              <a:spcAft>
                <a:spcPts val="0"/>
              </a:spcAft>
              <a:buSzPts val="1400"/>
              <a:buNone/>
              <a:defRPr sz="1800" b="0" i="0" u="none" strike="noStrike" cap="none">
                <a:solidFill>
                  <a:srgbClr val="888888"/>
                </a:solidFill>
              </a:defRPr>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9" name="Google Shape;9;p1"/>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SzPts val="1400"/>
              <a:buNone/>
              <a:defRPr sz="1800" b="0" i="0" u="none" strike="noStrike" cap="none">
                <a:solidFill>
                  <a:srgbClr val="888888"/>
                </a:solidFill>
              </a:defRPr>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10" name="Google Shape;10;p1"/>
          <p:cNvSpPr txBox="1">
            <a:spLocks noGrp="1"/>
          </p:cNvSpPr>
          <p:nvPr>
            <p:ph type="sldNum" idx="12"/>
          </p:nvPr>
        </p:nvSpPr>
        <p:spPr>
          <a:xfrm>
            <a:off x="8778240" y="6377940"/>
            <a:ext cx="2804160" cy="342900"/>
          </a:xfrm>
          <a:prstGeom prst="rect">
            <a:avLst/>
          </a:prstGeom>
          <a:noFill/>
          <a:ln>
            <a:noFill/>
          </a:ln>
        </p:spPr>
        <p:txBody>
          <a:bodyPr spcFirstLastPara="1" wrap="square" lIns="0" tIns="0" rIns="0" bIns="0" anchor="t" anchorCtr="0">
            <a:noAutofit/>
          </a:bodyPr>
          <a:lstStyle>
            <a:lvl1pPr marL="0" marR="0" lvl="0" indent="0" algn="r" rtl="0">
              <a:spcBef>
                <a:spcPts val="0"/>
              </a:spcBef>
              <a:buNone/>
              <a:defRPr sz="1800" b="0" i="0" u="none" strike="noStrike" cap="none">
                <a:solidFill>
                  <a:srgbClr val="888888"/>
                </a:solidFill>
              </a:defRPr>
            </a:lvl1pPr>
            <a:lvl2pPr marL="0" marR="0" lvl="1" indent="0" algn="r" rtl="0">
              <a:spcBef>
                <a:spcPts val="0"/>
              </a:spcBef>
              <a:buNone/>
              <a:defRPr sz="1800" b="0" i="0" u="none" strike="noStrike" cap="none">
                <a:solidFill>
                  <a:srgbClr val="888888"/>
                </a:solidFill>
              </a:defRPr>
            </a:lvl2pPr>
            <a:lvl3pPr marL="0" marR="0" lvl="2" indent="0" algn="r" rtl="0">
              <a:spcBef>
                <a:spcPts val="0"/>
              </a:spcBef>
              <a:buNone/>
              <a:defRPr sz="1800" b="0" i="0" u="none" strike="noStrike" cap="none">
                <a:solidFill>
                  <a:srgbClr val="888888"/>
                </a:solidFill>
              </a:defRPr>
            </a:lvl3pPr>
            <a:lvl4pPr marL="0" marR="0" lvl="3" indent="0" algn="r" rtl="0">
              <a:spcBef>
                <a:spcPts val="0"/>
              </a:spcBef>
              <a:buNone/>
              <a:defRPr sz="1800" b="0" i="0" u="none" strike="noStrike" cap="none">
                <a:solidFill>
                  <a:srgbClr val="888888"/>
                </a:solidFill>
              </a:defRPr>
            </a:lvl4pPr>
            <a:lvl5pPr marL="0" marR="0" lvl="4" indent="0" algn="r" rtl="0">
              <a:spcBef>
                <a:spcPts val="0"/>
              </a:spcBef>
              <a:buNone/>
              <a:defRPr sz="1800" b="0" i="0" u="none" strike="noStrike" cap="none">
                <a:solidFill>
                  <a:srgbClr val="888888"/>
                </a:solidFill>
              </a:defRPr>
            </a:lvl5pPr>
            <a:lvl6pPr marL="0" marR="0" lvl="5" indent="0" algn="r" rtl="0">
              <a:spcBef>
                <a:spcPts val="0"/>
              </a:spcBef>
              <a:buNone/>
              <a:defRPr sz="1800" b="0" i="0" u="none" strike="noStrike" cap="none">
                <a:solidFill>
                  <a:srgbClr val="888888"/>
                </a:solidFill>
              </a:defRPr>
            </a:lvl6pPr>
            <a:lvl7pPr marL="0" marR="0" lvl="6" indent="0" algn="r" rtl="0">
              <a:spcBef>
                <a:spcPts val="0"/>
              </a:spcBef>
              <a:buNone/>
              <a:defRPr sz="1800" b="0" i="0" u="none" strike="noStrike" cap="none">
                <a:solidFill>
                  <a:srgbClr val="888888"/>
                </a:solidFill>
              </a:defRPr>
            </a:lvl7pPr>
            <a:lvl8pPr marL="0" marR="0" lvl="7" indent="0" algn="r" rtl="0">
              <a:spcBef>
                <a:spcPts val="0"/>
              </a:spcBef>
              <a:buNone/>
              <a:defRPr sz="1800" b="0" i="0" u="none" strike="noStrike" cap="none">
                <a:solidFill>
                  <a:srgbClr val="888888"/>
                </a:solidFill>
              </a:defRPr>
            </a:lvl8pPr>
            <a:lvl9pPr marL="0" marR="0" lvl="8" indent="0" algn="r" rtl="0">
              <a:spcBef>
                <a:spcPts val="0"/>
              </a:spcBef>
              <a:buNone/>
              <a:defRPr sz="1800" b="0" i="0" u="none" strike="noStrike" cap="none">
                <a:solidFill>
                  <a:srgbClr val="888888"/>
                </a:solidFill>
              </a:defRPr>
            </a:lvl9pPr>
          </a:lstStyle>
          <a:p>
            <a:pPr marL="0" lvl="0" indent="0" algn="r" rtl="0">
              <a:spcBef>
                <a:spcPts val="0"/>
              </a:spcBef>
              <a:spcAft>
                <a:spcPts val="0"/>
              </a:spcAft>
              <a:buNone/>
            </a:pPr>
            <a:fld id="{00000000-1234-1234-1234-123412341234}" type="slidenum">
              <a:rPr lang="en-US"/>
              <a:t>‹#›</a:t>
            </a:fld>
            <a:endParaRPr sz="1400">
              <a:solidFill>
                <a:srgbClr val="000000"/>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Shape 45"/>
        <p:cNvGrpSpPr/>
        <p:nvPr/>
      </p:nvGrpSpPr>
      <p:grpSpPr>
        <a:xfrm>
          <a:off x="0" y="0"/>
          <a:ext cx="0" cy="0"/>
          <a:chOff x="0" y="0"/>
          <a:chExt cx="0" cy="0"/>
        </a:xfrm>
      </p:grpSpPr>
      <p:sp>
        <p:nvSpPr>
          <p:cNvPr id="46" name="Google Shape;46;p7"/>
          <p:cNvSpPr/>
          <p:nvPr/>
        </p:nvSpPr>
        <p:spPr>
          <a:xfrm>
            <a:off x="647700" y="0"/>
            <a:ext cx="10896600" cy="6858000"/>
          </a:xfrm>
          <a:custGeom>
            <a:avLst/>
            <a:gdLst/>
            <a:ahLst/>
            <a:cxnLst/>
            <a:rect l="l" t="t" r="r" b="b"/>
            <a:pathLst>
              <a:path w="10896600" h="6858000" extrusionOk="0">
                <a:moveTo>
                  <a:pt x="0" y="6858000"/>
                </a:moveTo>
                <a:lnTo>
                  <a:pt x="10896600" y="6858000"/>
                </a:lnTo>
                <a:lnTo>
                  <a:pt x="10896600" y="0"/>
                </a:lnTo>
                <a:lnTo>
                  <a:pt x="0" y="0"/>
                </a:lnTo>
                <a:lnTo>
                  <a:pt x="0" y="6858000"/>
                </a:lnTo>
                <a:close/>
              </a:path>
            </a:pathLst>
          </a:custGeom>
          <a:solidFill>
            <a:srgbClr val="F1F1F1">
              <a:alpha val="78431"/>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47" name="Google Shape;47;p7"/>
          <p:cNvSpPr/>
          <p:nvPr/>
        </p:nvSpPr>
        <p:spPr>
          <a:xfrm>
            <a:off x="0" y="0"/>
            <a:ext cx="647700" cy="6858000"/>
          </a:xfrm>
          <a:custGeom>
            <a:avLst/>
            <a:gdLst/>
            <a:ahLst/>
            <a:cxnLst/>
            <a:rect l="l" t="t" r="r" b="b"/>
            <a:pathLst>
              <a:path w="647700" h="6858000" extrusionOk="0">
                <a:moveTo>
                  <a:pt x="0" y="6857996"/>
                </a:moveTo>
                <a:lnTo>
                  <a:pt x="647700" y="6857996"/>
                </a:lnTo>
                <a:lnTo>
                  <a:pt x="647700" y="0"/>
                </a:lnTo>
                <a:lnTo>
                  <a:pt x="0" y="0"/>
                </a:lnTo>
                <a:lnTo>
                  <a:pt x="0" y="6857996"/>
                </a:lnTo>
                <a:close/>
              </a:path>
            </a:pathLst>
          </a:custGeom>
          <a:solidFill>
            <a:srgbClr val="000000">
              <a:alpha val="20784"/>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48" name="Google Shape;48;p7"/>
          <p:cNvSpPr/>
          <p:nvPr/>
        </p:nvSpPr>
        <p:spPr>
          <a:xfrm>
            <a:off x="647700" y="0"/>
            <a:ext cx="0" cy="6858000"/>
          </a:xfrm>
          <a:custGeom>
            <a:avLst/>
            <a:gdLst/>
            <a:ahLst/>
            <a:cxnLst/>
            <a:rect l="l" t="t" r="r" b="b"/>
            <a:pathLst>
              <a:path w="120000" h="6858000" extrusionOk="0">
                <a:moveTo>
                  <a:pt x="0" y="6857996"/>
                </a:moveTo>
                <a:lnTo>
                  <a:pt x="0" y="0"/>
                </a:lnTo>
              </a:path>
            </a:pathLst>
          </a:custGeom>
          <a:noFill/>
          <a:ln w="12175" cap="flat" cmpd="sng">
            <a:solidFill>
              <a:srgbClr val="2E528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49" name="Google Shape;49;p7"/>
          <p:cNvSpPr/>
          <p:nvPr/>
        </p:nvSpPr>
        <p:spPr>
          <a:xfrm>
            <a:off x="0" y="0"/>
            <a:ext cx="0" cy="6858000"/>
          </a:xfrm>
          <a:custGeom>
            <a:avLst/>
            <a:gdLst/>
            <a:ahLst/>
            <a:cxnLst/>
            <a:rect l="l" t="t" r="r" b="b"/>
            <a:pathLst>
              <a:path w="120000" h="6858000" extrusionOk="0">
                <a:moveTo>
                  <a:pt x="0" y="0"/>
                </a:moveTo>
                <a:lnTo>
                  <a:pt x="0" y="6857996"/>
                </a:lnTo>
              </a:path>
            </a:pathLst>
          </a:custGeom>
          <a:noFill/>
          <a:ln w="12175" cap="flat" cmpd="sng">
            <a:solidFill>
              <a:srgbClr val="2E528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50" name="Google Shape;50;p7"/>
          <p:cNvSpPr/>
          <p:nvPr/>
        </p:nvSpPr>
        <p:spPr>
          <a:xfrm>
            <a:off x="11544300" y="0"/>
            <a:ext cx="647700" cy="6858000"/>
          </a:xfrm>
          <a:custGeom>
            <a:avLst/>
            <a:gdLst/>
            <a:ahLst/>
            <a:cxnLst/>
            <a:rect l="l" t="t" r="r" b="b"/>
            <a:pathLst>
              <a:path w="647700" h="6858000" extrusionOk="0">
                <a:moveTo>
                  <a:pt x="0" y="6857998"/>
                </a:moveTo>
                <a:lnTo>
                  <a:pt x="647700" y="6857998"/>
                </a:lnTo>
                <a:lnTo>
                  <a:pt x="647700" y="0"/>
                </a:lnTo>
                <a:lnTo>
                  <a:pt x="0" y="0"/>
                </a:lnTo>
                <a:lnTo>
                  <a:pt x="0" y="6857998"/>
                </a:lnTo>
                <a:close/>
              </a:path>
            </a:pathLst>
          </a:custGeom>
          <a:solidFill>
            <a:srgbClr val="000000">
              <a:alpha val="20784"/>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51" name="Google Shape;51;p7"/>
          <p:cNvSpPr/>
          <p:nvPr/>
        </p:nvSpPr>
        <p:spPr>
          <a:xfrm>
            <a:off x="12192000" y="0"/>
            <a:ext cx="0" cy="6858000"/>
          </a:xfrm>
          <a:custGeom>
            <a:avLst/>
            <a:gdLst/>
            <a:ahLst/>
            <a:cxnLst/>
            <a:rect l="l" t="t" r="r" b="b"/>
            <a:pathLst>
              <a:path w="120000" h="6858000" extrusionOk="0">
                <a:moveTo>
                  <a:pt x="0" y="6857998"/>
                </a:moveTo>
                <a:lnTo>
                  <a:pt x="0" y="0"/>
                </a:lnTo>
              </a:path>
            </a:pathLst>
          </a:custGeom>
          <a:noFill/>
          <a:ln w="12175" cap="flat" cmpd="sng">
            <a:solidFill>
              <a:srgbClr val="2E528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52" name="Google Shape;52;p7"/>
          <p:cNvSpPr/>
          <p:nvPr/>
        </p:nvSpPr>
        <p:spPr>
          <a:xfrm>
            <a:off x="11544300" y="0"/>
            <a:ext cx="0" cy="6858000"/>
          </a:xfrm>
          <a:custGeom>
            <a:avLst/>
            <a:gdLst/>
            <a:ahLst/>
            <a:cxnLst/>
            <a:rect l="l" t="t" r="r" b="b"/>
            <a:pathLst>
              <a:path w="120000" h="6858000" extrusionOk="0">
                <a:moveTo>
                  <a:pt x="0" y="0"/>
                </a:moveTo>
                <a:lnTo>
                  <a:pt x="0" y="6857998"/>
                </a:lnTo>
              </a:path>
            </a:pathLst>
          </a:custGeom>
          <a:noFill/>
          <a:ln w="12175" cap="flat" cmpd="sng">
            <a:solidFill>
              <a:srgbClr val="2E528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54" name="Google Shape;54;p7"/>
          <p:cNvSpPr txBox="1"/>
          <p:nvPr/>
        </p:nvSpPr>
        <p:spPr>
          <a:xfrm>
            <a:off x="2394966" y="3721049"/>
            <a:ext cx="7213600" cy="2590800"/>
          </a:xfrm>
          <a:prstGeom prst="rect">
            <a:avLst/>
          </a:prstGeom>
          <a:noFill/>
          <a:ln>
            <a:noFill/>
          </a:ln>
        </p:spPr>
        <p:txBody>
          <a:bodyPr spcFirstLastPara="1" wrap="square" lIns="0" tIns="12700" rIns="0" bIns="0" anchor="t" anchorCtr="0">
            <a:noAutofit/>
          </a:bodyPr>
          <a:lstStyle/>
          <a:p>
            <a:pPr marL="187960" marR="0" lvl="0" indent="0" algn="ctr" rtl="0">
              <a:lnSpc>
                <a:spcPct val="100000"/>
              </a:lnSpc>
              <a:spcBef>
                <a:spcPts val="0"/>
              </a:spcBef>
              <a:spcAft>
                <a:spcPts val="0"/>
              </a:spcAft>
              <a:buNone/>
            </a:pPr>
            <a:r>
              <a:rPr lang="en-US" sz="2400" b="1" u="sng">
                <a:solidFill>
                  <a:srgbClr val="2E5496"/>
                </a:solidFill>
                <a:latin typeface="Trebuchet MS"/>
                <a:ea typeface="Trebuchet MS"/>
                <a:cs typeface="Trebuchet MS"/>
                <a:sym typeface="Trebuchet MS"/>
              </a:rPr>
              <a:t>CHIRAYU</a:t>
            </a:r>
            <a:endParaRPr sz="2400">
              <a:latin typeface="Trebuchet MS"/>
              <a:ea typeface="Trebuchet MS"/>
              <a:cs typeface="Trebuchet MS"/>
              <a:sym typeface="Trebuchet MS"/>
            </a:endParaRPr>
          </a:p>
          <a:p>
            <a:pPr marL="0" marR="0" lvl="0" indent="0" algn="l" rtl="0">
              <a:lnSpc>
                <a:spcPct val="100000"/>
              </a:lnSpc>
              <a:spcBef>
                <a:spcPts val="35"/>
              </a:spcBef>
              <a:spcAft>
                <a:spcPts val="0"/>
              </a:spcAft>
              <a:buNone/>
            </a:pPr>
            <a:endParaRPr sz="2500">
              <a:latin typeface="Times New Roman"/>
              <a:ea typeface="Times New Roman"/>
              <a:cs typeface="Times New Roman"/>
              <a:sym typeface="Times New Roman"/>
            </a:endParaRPr>
          </a:p>
          <a:p>
            <a:pPr marL="12700" marR="0" lvl="0" indent="0" algn="l" rtl="0">
              <a:lnSpc>
                <a:spcPct val="100000"/>
              </a:lnSpc>
              <a:spcBef>
                <a:spcPts val="0"/>
              </a:spcBef>
              <a:spcAft>
                <a:spcPts val="0"/>
              </a:spcAft>
              <a:buNone/>
            </a:pPr>
            <a:r>
              <a:rPr lang="en-US" sz="2000">
                <a:latin typeface="Arial"/>
                <a:ea typeface="Arial"/>
                <a:cs typeface="Arial"/>
                <a:sym typeface="Arial"/>
              </a:rPr>
              <a:t>Problem Code: SH1</a:t>
            </a:r>
            <a:endParaRPr sz="2000">
              <a:latin typeface="Arial"/>
              <a:ea typeface="Arial"/>
              <a:cs typeface="Arial"/>
              <a:sym typeface="Arial"/>
            </a:endParaRPr>
          </a:p>
          <a:p>
            <a:pPr marL="12700" marR="0" lvl="0" indent="0" algn="l" rtl="0">
              <a:lnSpc>
                <a:spcPct val="100000"/>
              </a:lnSpc>
              <a:spcBef>
                <a:spcPts val="0"/>
              </a:spcBef>
              <a:spcAft>
                <a:spcPts val="0"/>
              </a:spcAft>
              <a:buNone/>
            </a:pPr>
            <a:r>
              <a:rPr lang="en-US" sz="2000">
                <a:latin typeface="Arial"/>
                <a:ea typeface="Arial"/>
                <a:cs typeface="Arial"/>
                <a:sym typeface="Arial"/>
              </a:rPr>
              <a:t>Problem Statement: Ayurveda Pharma-covigilance Portal(Web &amp; App)</a:t>
            </a:r>
            <a:endParaRPr sz="2000">
              <a:latin typeface="Arial"/>
              <a:ea typeface="Arial"/>
              <a:cs typeface="Arial"/>
              <a:sym typeface="Arial"/>
            </a:endParaRPr>
          </a:p>
          <a:p>
            <a:pPr marL="12700" marR="0" lvl="0" indent="0" algn="l" rtl="0">
              <a:lnSpc>
                <a:spcPct val="100000"/>
              </a:lnSpc>
              <a:spcBef>
                <a:spcPts val="0"/>
              </a:spcBef>
              <a:spcAft>
                <a:spcPts val="0"/>
              </a:spcAft>
              <a:buNone/>
            </a:pPr>
            <a:r>
              <a:rPr lang="en-US" sz="2000">
                <a:latin typeface="Arial"/>
                <a:ea typeface="Arial"/>
                <a:cs typeface="Arial"/>
                <a:sym typeface="Arial"/>
              </a:rPr>
              <a:t>Team Name: Hack ‘O’ Holics</a:t>
            </a:r>
            <a:endParaRPr sz="2000">
              <a:latin typeface="Arial"/>
              <a:ea typeface="Arial"/>
              <a:cs typeface="Arial"/>
              <a:sym typeface="Arial"/>
            </a:endParaRPr>
          </a:p>
          <a:p>
            <a:pPr marL="12700" marR="0" lvl="0" indent="0" algn="l" rtl="0">
              <a:lnSpc>
                <a:spcPct val="100000"/>
              </a:lnSpc>
              <a:spcBef>
                <a:spcPts val="5"/>
              </a:spcBef>
              <a:spcAft>
                <a:spcPts val="0"/>
              </a:spcAft>
              <a:buNone/>
            </a:pPr>
            <a:r>
              <a:rPr lang="en-US" sz="2000">
                <a:latin typeface="Arial"/>
                <a:ea typeface="Arial"/>
                <a:cs typeface="Arial"/>
                <a:sym typeface="Arial"/>
              </a:rPr>
              <a:t>Team Leader: Nimisha Mittal</a:t>
            </a:r>
            <a:endParaRPr sz="2000">
              <a:latin typeface="Arial"/>
              <a:ea typeface="Arial"/>
              <a:cs typeface="Arial"/>
              <a:sym typeface="Arial"/>
            </a:endParaRPr>
          </a:p>
          <a:p>
            <a:pPr marL="12700" marR="1349375" lvl="0" indent="0" algn="l" rtl="0">
              <a:lnSpc>
                <a:spcPct val="100000"/>
              </a:lnSpc>
              <a:spcBef>
                <a:spcPts val="0"/>
              </a:spcBef>
              <a:spcAft>
                <a:spcPts val="0"/>
              </a:spcAft>
              <a:buNone/>
            </a:pPr>
            <a:r>
              <a:rPr lang="en-US" sz="2000">
                <a:latin typeface="Arial"/>
                <a:ea typeface="Arial"/>
                <a:cs typeface="Arial"/>
                <a:sym typeface="Arial"/>
              </a:rPr>
              <a:t>College Name: Maharaja Agrasen Institute of Technology  College Code: </a:t>
            </a:r>
            <a:r>
              <a:rPr lang="en-US" sz="1800">
                <a:latin typeface="Arial"/>
                <a:ea typeface="Arial"/>
                <a:cs typeface="Arial"/>
                <a:sym typeface="Arial"/>
              </a:rPr>
              <a:t>1-3512564504</a:t>
            </a:r>
            <a:endParaRPr sz="1800">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58"/>
        <p:cNvGrpSpPr/>
        <p:nvPr/>
      </p:nvGrpSpPr>
      <p:grpSpPr>
        <a:xfrm>
          <a:off x="0" y="0"/>
          <a:ext cx="0" cy="0"/>
          <a:chOff x="0" y="0"/>
          <a:chExt cx="0" cy="0"/>
        </a:xfrm>
      </p:grpSpPr>
      <p:sp>
        <p:nvSpPr>
          <p:cNvPr id="59" name="Google Shape;59;p8"/>
          <p:cNvSpPr/>
          <p:nvPr/>
        </p:nvSpPr>
        <p:spPr>
          <a:xfrm>
            <a:off x="647700" y="0"/>
            <a:ext cx="10896600" cy="6858000"/>
          </a:xfrm>
          <a:custGeom>
            <a:avLst/>
            <a:gdLst/>
            <a:ahLst/>
            <a:cxnLst/>
            <a:rect l="l" t="t" r="r" b="b"/>
            <a:pathLst>
              <a:path w="10896600" h="6858000" extrusionOk="0">
                <a:moveTo>
                  <a:pt x="0" y="6858000"/>
                </a:moveTo>
                <a:lnTo>
                  <a:pt x="10896600" y="6858000"/>
                </a:lnTo>
                <a:lnTo>
                  <a:pt x="10896600" y="0"/>
                </a:lnTo>
                <a:lnTo>
                  <a:pt x="0" y="0"/>
                </a:lnTo>
                <a:lnTo>
                  <a:pt x="0" y="6858000"/>
                </a:lnTo>
                <a:close/>
              </a:path>
            </a:pathLst>
          </a:custGeom>
          <a:solidFill>
            <a:srgbClr val="F1F1F1">
              <a:alpha val="78431"/>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60" name="Google Shape;60;p8"/>
          <p:cNvSpPr txBox="1"/>
          <p:nvPr/>
        </p:nvSpPr>
        <p:spPr>
          <a:xfrm>
            <a:off x="1044300" y="890650"/>
            <a:ext cx="10123200" cy="5563800"/>
          </a:xfrm>
          <a:prstGeom prst="rect">
            <a:avLst/>
          </a:prstGeom>
          <a:noFill/>
          <a:ln>
            <a:noFill/>
          </a:ln>
        </p:spPr>
        <p:txBody>
          <a:bodyPr spcFirstLastPara="1" wrap="square" lIns="0" tIns="127000" rIns="0" bIns="0" anchor="t" anchorCtr="0">
            <a:noAutofit/>
          </a:bodyPr>
          <a:lstStyle/>
          <a:p>
            <a:pPr marL="0" marR="0" lvl="0" indent="0" algn="ctr" rtl="0">
              <a:lnSpc>
                <a:spcPct val="100000"/>
              </a:lnSpc>
              <a:spcBef>
                <a:spcPts val="0"/>
              </a:spcBef>
              <a:spcAft>
                <a:spcPts val="0"/>
              </a:spcAft>
              <a:buNone/>
            </a:pPr>
            <a:r>
              <a:rPr lang="en-US" sz="2200" b="1" i="1" u="sng" dirty="0">
                <a:latin typeface="Arial"/>
                <a:ea typeface="Arial"/>
                <a:cs typeface="Arial"/>
                <a:sym typeface="Arial"/>
              </a:rPr>
              <a:t>Problem Statement</a:t>
            </a:r>
            <a:endParaRPr sz="2200" dirty="0">
              <a:latin typeface="Arial"/>
              <a:ea typeface="Arial"/>
              <a:cs typeface="Arial"/>
              <a:sym typeface="Arial"/>
            </a:endParaRPr>
          </a:p>
          <a:p>
            <a:pPr marL="0" lvl="0" indent="0" algn="l" rtl="0">
              <a:lnSpc>
                <a:spcPct val="100000"/>
              </a:lnSpc>
              <a:spcBef>
                <a:spcPts val="1080"/>
              </a:spcBef>
              <a:spcAft>
                <a:spcPts val="0"/>
              </a:spcAft>
              <a:buClr>
                <a:schemeClr val="dk1"/>
              </a:buClr>
              <a:buSzPts val="1100"/>
              <a:buFont typeface="Arial"/>
              <a:buNone/>
            </a:pPr>
            <a:r>
              <a:rPr lang="en-US" sz="1600" dirty="0">
                <a:solidFill>
                  <a:schemeClr val="dk1"/>
                </a:solidFill>
              </a:rPr>
              <a:t>Women safety has always been a gnawing issue. With the hideous attempts of molesters ,women have always suffered grave repercussions. There had been certain attempts to mince the number of women crime but were not efficacious enough to ensure women safety. The purpose of </a:t>
            </a:r>
            <a:r>
              <a:rPr lang="en-US" sz="1600" dirty="0" err="1">
                <a:solidFill>
                  <a:schemeClr val="dk1"/>
                </a:solidFill>
              </a:rPr>
              <a:t>programme</a:t>
            </a:r>
            <a:r>
              <a:rPr lang="en-US" sz="1600" dirty="0">
                <a:solidFill>
                  <a:schemeClr val="dk1"/>
                </a:solidFill>
              </a:rPr>
              <a:t> is to devise a system which is invincible enough to ensure women safety. The system will help the women as well as the authorities to analyze the crime rates in a particularly unsafe region and accordingly take actions to improve the safety. The software involves proper use of hardware and software to achieve the task.   </a:t>
            </a:r>
            <a:endParaRPr sz="1600" dirty="0"/>
          </a:p>
          <a:p>
            <a:pPr marL="0" marR="0" lvl="0" indent="0" algn="l" rtl="0">
              <a:lnSpc>
                <a:spcPct val="100000"/>
              </a:lnSpc>
              <a:spcBef>
                <a:spcPts val="45"/>
              </a:spcBef>
              <a:spcAft>
                <a:spcPts val="0"/>
              </a:spcAft>
              <a:buNone/>
            </a:pPr>
            <a:endParaRPr sz="1450" dirty="0">
              <a:latin typeface="Times New Roman"/>
              <a:ea typeface="Times New Roman"/>
              <a:cs typeface="Times New Roman"/>
              <a:sym typeface="Times New Roman"/>
            </a:endParaRPr>
          </a:p>
          <a:p>
            <a:pPr marL="0" marR="0" lvl="0" indent="0" algn="l" rtl="0">
              <a:lnSpc>
                <a:spcPct val="100000"/>
              </a:lnSpc>
              <a:spcBef>
                <a:spcPts val="45"/>
              </a:spcBef>
              <a:spcAft>
                <a:spcPts val="0"/>
              </a:spcAft>
              <a:buNone/>
            </a:pPr>
            <a:endParaRPr sz="1450" dirty="0">
              <a:latin typeface="Times New Roman"/>
              <a:ea typeface="Times New Roman"/>
              <a:cs typeface="Times New Roman"/>
              <a:sym typeface="Times New Roman"/>
            </a:endParaRPr>
          </a:p>
          <a:p>
            <a:pPr marL="0" marR="0" lvl="0" indent="0" algn="ctr" rtl="0">
              <a:lnSpc>
                <a:spcPct val="100000"/>
              </a:lnSpc>
              <a:spcBef>
                <a:spcPts val="0"/>
              </a:spcBef>
              <a:spcAft>
                <a:spcPts val="0"/>
              </a:spcAft>
              <a:buNone/>
            </a:pPr>
            <a:r>
              <a:rPr lang="en-US" sz="2200" b="1" i="1" u="sng" dirty="0">
                <a:latin typeface="Arial"/>
                <a:ea typeface="Arial"/>
                <a:cs typeface="Arial"/>
                <a:sym typeface="Arial"/>
              </a:rPr>
              <a:t>Proposal</a:t>
            </a:r>
            <a:endParaRPr lang="en-US" sz="2200" b="1" i="1" u="sng" dirty="0"/>
          </a:p>
          <a:p>
            <a:pPr marL="0" marR="0" lvl="0" indent="0" algn="just" rtl="0">
              <a:lnSpc>
                <a:spcPct val="100000"/>
              </a:lnSpc>
              <a:spcBef>
                <a:spcPts val="0"/>
              </a:spcBef>
              <a:spcAft>
                <a:spcPts val="0"/>
              </a:spcAft>
              <a:buNone/>
            </a:pPr>
            <a:r>
              <a:rPr lang="en-US" sz="1600" dirty="0"/>
              <a:t>We propose an android application and web portal in the name of ‘        ’ to ensure women safety. Our project includes minuscule sized button integrated with the android application which will work as a weapon for safety by sending alert message, surrounding voice recording and captured image of molester to the victim’s guardian, nearby stores and authority’s web portal for help. The web portal for the authority will be developed keeping in mind the process for safety of women by analyzing unsafe areas from suggestions and identify the molester from existing records in database. Apart from the mentioned methods we will be implementing device for personal conveyance and cabs which will immediately send alert to the passenger’s guardians if the vehicle is stopped for more than a specific time. This feature will be useful for the women travelling from personal or public conveyance.</a:t>
            </a:r>
          </a:p>
          <a:p>
            <a:pPr marL="12700" marR="5080" lvl="0" indent="45720" algn="just" rtl="0">
              <a:lnSpc>
                <a:spcPct val="80000"/>
              </a:lnSpc>
              <a:spcBef>
                <a:spcPts val="1035"/>
              </a:spcBef>
              <a:spcAft>
                <a:spcPts val="0"/>
              </a:spcAft>
              <a:buNone/>
            </a:pPr>
            <a:endParaRPr sz="1600" dirty="0"/>
          </a:p>
        </p:txBody>
      </p:sp>
      <p:sp>
        <p:nvSpPr>
          <p:cNvPr id="61" name="Google Shape;61;p8"/>
          <p:cNvSpPr/>
          <p:nvPr/>
        </p:nvSpPr>
        <p:spPr>
          <a:xfrm>
            <a:off x="0" y="0"/>
            <a:ext cx="647700" cy="6858000"/>
          </a:xfrm>
          <a:custGeom>
            <a:avLst/>
            <a:gdLst/>
            <a:ahLst/>
            <a:cxnLst/>
            <a:rect l="l" t="t" r="r" b="b"/>
            <a:pathLst>
              <a:path w="647700" h="6858000" extrusionOk="0">
                <a:moveTo>
                  <a:pt x="0" y="6857996"/>
                </a:moveTo>
                <a:lnTo>
                  <a:pt x="647700" y="6857996"/>
                </a:lnTo>
                <a:lnTo>
                  <a:pt x="647700" y="0"/>
                </a:lnTo>
                <a:lnTo>
                  <a:pt x="0" y="0"/>
                </a:lnTo>
                <a:lnTo>
                  <a:pt x="0" y="6857996"/>
                </a:lnTo>
                <a:close/>
              </a:path>
            </a:pathLst>
          </a:custGeom>
          <a:solidFill>
            <a:srgbClr val="000000">
              <a:alpha val="20784"/>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62" name="Google Shape;62;p8"/>
          <p:cNvSpPr/>
          <p:nvPr/>
        </p:nvSpPr>
        <p:spPr>
          <a:xfrm>
            <a:off x="647700" y="0"/>
            <a:ext cx="0" cy="6858000"/>
          </a:xfrm>
          <a:custGeom>
            <a:avLst/>
            <a:gdLst/>
            <a:ahLst/>
            <a:cxnLst/>
            <a:rect l="l" t="t" r="r" b="b"/>
            <a:pathLst>
              <a:path w="120000" h="6858000" extrusionOk="0">
                <a:moveTo>
                  <a:pt x="0" y="6857996"/>
                </a:moveTo>
                <a:lnTo>
                  <a:pt x="0" y="0"/>
                </a:lnTo>
              </a:path>
            </a:pathLst>
          </a:custGeom>
          <a:noFill/>
          <a:ln w="12175" cap="flat" cmpd="sng">
            <a:solidFill>
              <a:srgbClr val="2E528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63" name="Google Shape;63;p8"/>
          <p:cNvSpPr/>
          <p:nvPr/>
        </p:nvSpPr>
        <p:spPr>
          <a:xfrm>
            <a:off x="0" y="0"/>
            <a:ext cx="0" cy="6858000"/>
          </a:xfrm>
          <a:custGeom>
            <a:avLst/>
            <a:gdLst/>
            <a:ahLst/>
            <a:cxnLst/>
            <a:rect l="l" t="t" r="r" b="b"/>
            <a:pathLst>
              <a:path w="120000" h="6858000" extrusionOk="0">
                <a:moveTo>
                  <a:pt x="0" y="0"/>
                </a:moveTo>
                <a:lnTo>
                  <a:pt x="0" y="6857996"/>
                </a:lnTo>
              </a:path>
            </a:pathLst>
          </a:custGeom>
          <a:noFill/>
          <a:ln w="12175" cap="flat" cmpd="sng">
            <a:solidFill>
              <a:srgbClr val="2E528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64" name="Google Shape;64;p8"/>
          <p:cNvSpPr/>
          <p:nvPr/>
        </p:nvSpPr>
        <p:spPr>
          <a:xfrm>
            <a:off x="11544300" y="0"/>
            <a:ext cx="647700" cy="6858000"/>
          </a:xfrm>
          <a:custGeom>
            <a:avLst/>
            <a:gdLst/>
            <a:ahLst/>
            <a:cxnLst/>
            <a:rect l="l" t="t" r="r" b="b"/>
            <a:pathLst>
              <a:path w="647700" h="6858000" extrusionOk="0">
                <a:moveTo>
                  <a:pt x="0" y="6857998"/>
                </a:moveTo>
                <a:lnTo>
                  <a:pt x="647700" y="6857998"/>
                </a:lnTo>
                <a:lnTo>
                  <a:pt x="647700" y="0"/>
                </a:lnTo>
                <a:lnTo>
                  <a:pt x="0" y="0"/>
                </a:lnTo>
                <a:lnTo>
                  <a:pt x="0" y="6857998"/>
                </a:lnTo>
                <a:close/>
              </a:path>
            </a:pathLst>
          </a:custGeom>
          <a:solidFill>
            <a:srgbClr val="000000">
              <a:alpha val="20784"/>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65" name="Google Shape;65;p8"/>
          <p:cNvSpPr/>
          <p:nvPr/>
        </p:nvSpPr>
        <p:spPr>
          <a:xfrm>
            <a:off x="12192000" y="0"/>
            <a:ext cx="0" cy="6858000"/>
          </a:xfrm>
          <a:custGeom>
            <a:avLst/>
            <a:gdLst/>
            <a:ahLst/>
            <a:cxnLst/>
            <a:rect l="l" t="t" r="r" b="b"/>
            <a:pathLst>
              <a:path w="120000" h="6858000" extrusionOk="0">
                <a:moveTo>
                  <a:pt x="0" y="6857998"/>
                </a:moveTo>
                <a:lnTo>
                  <a:pt x="0" y="0"/>
                </a:lnTo>
              </a:path>
            </a:pathLst>
          </a:custGeom>
          <a:noFill/>
          <a:ln w="12175" cap="flat" cmpd="sng">
            <a:solidFill>
              <a:srgbClr val="2E528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66" name="Google Shape;66;p8"/>
          <p:cNvSpPr/>
          <p:nvPr/>
        </p:nvSpPr>
        <p:spPr>
          <a:xfrm>
            <a:off x="11544300" y="0"/>
            <a:ext cx="0" cy="6858000"/>
          </a:xfrm>
          <a:custGeom>
            <a:avLst/>
            <a:gdLst/>
            <a:ahLst/>
            <a:cxnLst/>
            <a:rect l="l" t="t" r="r" b="b"/>
            <a:pathLst>
              <a:path w="120000" h="6858000" extrusionOk="0">
                <a:moveTo>
                  <a:pt x="0" y="0"/>
                </a:moveTo>
                <a:lnTo>
                  <a:pt x="0" y="6857998"/>
                </a:lnTo>
              </a:path>
            </a:pathLst>
          </a:custGeom>
          <a:noFill/>
          <a:ln w="12175" cap="flat" cmpd="sng">
            <a:solidFill>
              <a:srgbClr val="2E528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67" name="Google Shape;67;p8"/>
          <p:cNvSpPr txBox="1">
            <a:spLocks noGrp="1"/>
          </p:cNvSpPr>
          <p:nvPr>
            <p:ph type="title"/>
          </p:nvPr>
        </p:nvSpPr>
        <p:spPr>
          <a:xfrm>
            <a:off x="4225290" y="122936"/>
            <a:ext cx="3740150" cy="696595"/>
          </a:xfrm>
          <a:prstGeom prst="rect">
            <a:avLst/>
          </a:prstGeom>
          <a:noFill/>
          <a:ln>
            <a:noFill/>
          </a:ln>
        </p:spPr>
        <p:txBody>
          <a:bodyPr spcFirstLastPara="1" wrap="square" lIns="0" tIns="12700" rIns="0" bIns="0" anchor="t" anchorCtr="0">
            <a:noAutofit/>
          </a:bodyPr>
          <a:lstStyle/>
          <a:p>
            <a:pPr marL="12700" lvl="0" indent="0" algn="ctr" rtl="0">
              <a:lnSpc>
                <a:spcPct val="100000"/>
              </a:lnSpc>
              <a:spcBef>
                <a:spcPts val="0"/>
              </a:spcBef>
              <a:spcAft>
                <a:spcPts val="0"/>
              </a:spcAft>
              <a:buNone/>
            </a:pPr>
            <a:r>
              <a:rPr lang="en-US" dirty="0"/>
              <a:t>Introduction</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71"/>
        <p:cNvGrpSpPr/>
        <p:nvPr/>
      </p:nvGrpSpPr>
      <p:grpSpPr>
        <a:xfrm>
          <a:off x="0" y="0"/>
          <a:ext cx="0" cy="0"/>
          <a:chOff x="0" y="0"/>
          <a:chExt cx="0" cy="0"/>
        </a:xfrm>
      </p:grpSpPr>
      <p:sp>
        <p:nvSpPr>
          <p:cNvPr id="72" name="Google Shape;72;p9"/>
          <p:cNvSpPr/>
          <p:nvPr/>
        </p:nvSpPr>
        <p:spPr>
          <a:xfrm>
            <a:off x="647700" y="0"/>
            <a:ext cx="10896600" cy="6858000"/>
          </a:xfrm>
          <a:custGeom>
            <a:avLst/>
            <a:gdLst/>
            <a:ahLst/>
            <a:cxnLst/>
            <a:rect l="l" t="t" r="r" b="b"/>
            <a:pathLst>
              <a:path w="10896600" h="6858000" extrusionOk="0">
                <a:moveTo>
                  <a:pt x="0" y="6858000"/>
                </a:moveTo>
                <a:lnTo>
                  <a:pt x="10896600" y="6858000"/>
                </a:lnTo>
                <a:lnTo>
                  <a:pt x="10896600" y="0"/>
                </a:lnTo>
                <a:lnTo>
                  <a:pt x="0" y="0"/>
                </a:lnTo>
                <a:lnTo>
                  <a:pt x="0" y="6858000"/>
                </a:lnTo>
                <a:close/>
              </a:path>
            </a:pathLst>
          </a:custGeom>
          <a:solidFill>
            <a:srgbClr val="D9D9D9">
              <a:alpha val="3764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dirty="0"/>
          </a:p>
        </p:txBody>
      </p:sp>
      <p:sp>
        <p:nvSpPr>
          <p:cNvPr id="73" name="Google Shape;73;p9"/>
          <p:cNvSpPr txBox="1"/>
          <p:nvPr/>
        </p:nvSpPr>
        <p:spPr>
          <a:xfrm>
            <a:off x="5567934" y="6426809"/>
            <a:ext cx="1056005" cy="208915"/>
          </a:xfrm>
          <a:prstGeom prst="rect">
            <a:avLst/>
          </a:prstGeom>
          <a:noFill/>
          <a:ln>
            <a:noFill/>
          </a:ln>
        </p:spPr>
        <p:txBody>
          <a:bodyPr spcFirstLastPara="1" wrap="square" lIns="0" tIns="12700" rIns="0" bIns="0" anchor="t" anchorCtr="0">
            <a:noAutofit/>
          </a:bodyPr>
          <a:lstStyle/>
          <a:p>
            <a:pPr marL="12700" marR="0" lvl="0" indent="0" algn="l" rtl="0">
              <a:lnSpc>
                <a:spcPct val="100000"/>
              </a:lnSpc>
              <a:spcBef>
                <a:spcPts val="0"/>
              </a:spcBef>
              <a:spcAft>
                <a:spcPts val="0"/>
              </a:spcAft>
              <a:buNone/>
            </a:pPr>
            <a:endParaRPr sz="1200" dirty="0">
              <a:latin typeface="Arial"/>
              <a:ea typeface="Arial"/>
              <a:cs typeface="Arial"/>
              <a:sym typeface="Arial"/>
            </a:endParaRPr>
          </a:p>
        </p:txBody>
      </p:sp>
      <p:sp>
        <p:nvSpPr>
          <p:cNvPr id="74" name="Google Shape;74;p9"/>
          <p:cNvSpPr/>
          <p:nvPr/>
        </p:nvSpPr>
        <p:spPr>
          <a:xfrm>
            <a:off x="1118616" y="1712976"/>
            <a:ext cx="2917571" cy="563880"/>
          </a:xfrm>
          <a:custGeom>
            <a:avLst/>
            <a:gdLst/>
            <a:ahLst/>
            <a:cxnLst/>
            <a:rect l="l" t="t" r="r" b="b"/>
            <a:pathLst>
              <a:path w="2935604" h="563880" extrusionOk="0">
                <a:moveTo>
                  <a:pt x="2935224" y="0"/>
                </a:moveTo>
                <a:lnTo>
                  <a:pt x="281940" y="0"/>
                </a:lnTo>
                <a:lnTo>
                  <a:pt x="0" y="281939"/>
                </a:lnTo>
                <a:lnTo>
                  <a:pt x="281940" y="563879"/>
                </a:lnTo>
                <a:lnTo>
                  <a:pt x="2935224" y="563879"/>
                </a:lnTo>
                <a:lnTo>
                  <a:pt x="2935224" y="0"/>
                </a:lnTo>
                <a:close/>
              </a:path>
            </a:pathLst>
          </a:custGeom>
          <a:solidFill>
            <a:srgbClr val="D9D9D9"/>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5" name="Google Shape;75;p9"/>
          <p:cNvSpPr/>
          <p:nvPr/>
        </p:nvSpPr>
        <p:spPr>
          <a:xfrm>
            <a:off x="1118616" y="1712976"/>
            <a:ext cx="2935605" cy="563880"/>
          </a:xfrm>
          <a:custGeom>
            <a:avLst/>
            <a:gdLst/>
            <a:ahLst/>
            <a:cxnLst/>
            <a:rect l="l" t="t" r="r" b="b"/>
            <a:pathLst>
              <a:path w="2935604" h="563880" extrusionOk="0">
                <a:moveTo>
                  <a:pt x="2935224" y="563879"/>
                </a:moveTo>
                <a:lnTo>
                  <a:pt x="281940" y="563879"/>
                </a:lnTo>
                <a:lnTo>
                  <a:pt x="0" y="281939"/>
                </a:lnTo>
                <a:lnTo>
                  <a:pt x="281940" y="0"/>
                </a:lnTo>
                <a:lnTo>
                  <a:pt x="2935224" y="0"/>
                </a:lnTo>
                <a:lnTo>
                  <a:pt x="2935224" y="563879"/>
                </a:lnTo>
                <a:close/>
              </a:path>
            </a:pathLst>
          </a:custGeom>
          <a:noFill/>
          <a:ln w="121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6" name="Google Shape;76;p9"/>
          <p:cNvSpPr txBox="1"/>
          <p:nvPr/>
        </p:nvSpPr>
        <p:spPr>
          <a:xfrm>
            <a:off x="1673098" y="1745361"/>
            <a:ext cx="2032000" cy="422275"/>
          </a:xfrm>
          <a:prstGeom prst="rect">
            <a:avLst/>
          </a:prstGeom>
          <a:noFill/>
          <a:ln>
            <a:noFill/>
          </a:ln>
        </p:spPr>
        <p:txBody>
          <a:bodyPr spcFirstLastPara="1" wrap="square" lIns="0" tIns="13325" rIns="0" bIns="0" anchor="t" anchorCtr="0">
            <a:noAutofit/>
          </a:bodyPr>
          <a:lstStyle/>
          <a:p>
            <a:pPr marL="12700" marR="0" lvl="0" indent="0" algn="l" rtl="0">
              <a:lnSpc>
                <a:spcPct val="100000"/>
              </a:lnSpc>
              <a:spcBef>
                <a:spcPts val="0"/>
              </a:spcBef>
              <a:spcAft>
                <a:spcPts val="0"/>
              </a:spcAft>
              <a:buNone/>
            </a:pPr>
            <a:r>
              <a:rPr lang="en-US" sz="2400" dirty="0">
                <a:latin typeface="Arial"/>
                <a:ea typeface="Arial"/>
                <a:cs typeface="Arial"/>
                <a:sym typeface="Arial"/>
              </a:rPr>
              <a:t>Android Studio</a:t>
            </a:r>
            <a:endParaRPr sz="2400" dirty="0">
              <a:latin typeface="Arial"/>
              <a:ea typeface="Arial"/>
              <a:cs typeface="Arial"/>
              <a:sym typeface="Arial"/>
            </a:endParaRPr>
          </a:p>
        </p:txBody>
      </p:sp>
      <p:sp>
        <p:nvSpPr>
          <p:cNvPr id="77" name="Google Shape;77;p9"/>
          <p:cNvSpPr/>
          <p:nvPr/>
        </p:nvSpPr>
        <p:spPr>
          <a:xfrm>
            <a:off x="836675" y="1755180"/>
            <a:ext cx="563880" cy="563879"/>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8" name="Google Shape;78;p9"/>
          <p:cNvSpPr/>
          <p:nvPr/>
        </p:nvSpPr>
        <p:spPr>
          <a:xfrm>
            <a:off x="836675" y="1712976"/>
            <a:ext cx="563880" cy="563880"/>
          </a:xfrm>
          <a:custGeom>
            <a:avLst/>
            <a:gdLst/>
            <a:ahLst/>
            <a:cxnLst/>
            <a:rect l="l" t="t" r="r" b="b"/>
            <a:pathLst>
              <a:path w="563880" h="563880" extrusionOk="0">
                <a:moveTo>
                  <a:pt x="0" y="281939"/>
                </a:moveTo>
                <a:lnTo>
                  <a:pt x="3690" y="236210"/>
                </a:lnTo>
                <a:lnTo>
                  <a:pt x="14373" y="192828"/>
                </a:lnTo>
                <a:lnTo>
                  <a:pt x="31468" y="152376"/>
                </a:lnTo>
                <a:lnTo>
                  <a:pt x="54397" y="115433"/>
                </a:lnTo>
                <a:lnTo>
                  <a:pt x="82576" y="82581"/>
                </a:lnTo>
                <a:lnTo>
                  <a:pt x="115428" y="54400"/>
                </a:lnTo>
                <a:lnTo>
                  <a:pt x="152370" y="31471"/>
                </a:lnTo>
                <a:lnTo>
                  <a:pt x="192823" y="14374"/>
                </a:lnTo>
                <a:lnTo>
                  <a:pt x="236207" y="3690"/>
                </a:lnTo>
                <a:lnTo>
                  <a:pt x="281940" y="0"/>
                </a:lnTo>
                <a:lnTo>
                  <a:pt x="327669" y="3690"/>
                </a:lnTo>
                <a:lnTo>
                  <a:pt x="371051" y="14374"/>
                </a:lnTo>
                <a:lnTo>
                  <a:pt x="411503" y="31471"/>
                </a:lnTo>
                <a:lnTo>
                  <a:pt x="448446" y="54400"/>
                </a:lnTo>
                <a:lnTo>
                  <a:pt x="481298" y="82581"/>
                </a:lnTo>
                <a:lnTo>
                  <a:pt x="509479" y="115433"/>
                </a:lnTo>
                <a:lnTo>
                  <a:pt x="532408" y="152376"/>
                </a:lnTo>
                <a:lnTo>
                  <a:pt x="549505" y="192828"/>
                </a:lnTo>
                <a:lnTo>
                  <a:pt x="560189" y="236210"/>
                </a:lnTo>
                <a:lnTo>
                  <a:pt x="563880" y="281939"/>
                </a:lnTo>
                <a:lnTo>
                  <a:pt x="560189" y="327669"/>
                </a:lnTo>
                <a:lnTo>
                  <a:pt x="549505" y="371051"/>
                </a:lnTo>
                <a:lnTo>
                  <a:pt x="532408" y="411503"/>
                </a:lnTo>
                <a:lnTo>
                  <a:pt x="509479" y="448446"/>
                </a:lnTo>
                <a:lnTo>
                  <a:pt x="481298" y="481298"/>
                </a:lnTo>
                <a:lnTo>
                  <a:pt x="448446" y="509479"/>
                </a:lnTo>
                <a:lnTo>
                  <a:pt x="411503" y="532408"/>
                </a:lnTo>
                <a:lnTo>
                  <a:pt x="371051" y="549505"/>
                </a:lnTo>
                <a:lnTo>
                  <a:pt x="327669" y="560189"/>
                </a:lnTo>
                <a:lnTo>
                  <a:pt x="281940" y="563879"/>
                </a:lnTo>
                <a:lnTo>
                  <a:pt x="236207" y="560189"/>
                </a:lnTo>
                <a:lnTo>
                  <a:pt x="192823" y="549505"/>
                </a:lnTo>
                <a:lnTo>
                  <a:pt x="152370" y="532408"/>
                </a:lnTo>
                <a:lnTo>
                  <a:pt x="115428" y="509479"/>
                </a:lnTo>
                <a:lnTo>
                  <a:pt x="82576" y="481298"/>
                </a:lnTo>
                <a:lnTo>
                  <a:pt x="54397" y="448446"/>
                </a:lnTo>
                <a:lnTo>
                  <a:pt x="31468" y="411503"/>
                </a:lnTo>
                <a:lnTo>
                  <a:pt x="14373" y="371051"/>
                </a:lnTo>
                <a:lnTo>
                  <a:pt x="3690" y="327669"/>
                </a:lnTo>
                <a:lnTo>
                  <a:pt x="0" y="281939"/>
                </a:lnTo>
                <a:close/>
              </a:path>
            </a:pathLst>
          </a:custGeom>
          <a:noFill/>
          <a:ln w="121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9" name="Google Shape;79;p9"/>
          <p:cNvSpPr/>
          <p:nvPr/>
        </p:nvSpPr>
        <p:spPr>
          <a:xfrm>
            <a:off x="1118616" y="2418588"/>
            <a:ext cx="2935605" cy="563880"/>
          </a:xfrm>
          <a:custGeom>
            <a:avLst/>
            <a:gdLst/>
            <a:ahLst/>
            <a:cxnLst/>
            <a:rect l="l" t="t" r="r" b="b"/>
            <a:pathLst>
              <a:path w="2935604" h="563880" extrusionOk="0">
                <a:moveTo>
                  <a:pt x="2935224" y="0"/>
                </a:moveTo>
                <a:lnTo>
                  <a:pt x="281940" y="0"/>
                </a:lnTo>
                <a:lnTo>
                  <a:pt x="0" y="281939"/>
                </a:lnTo>
                <a:lnTo>
                  <a:pt x="281940" y="563879"/>
                </a:lnTo>
                <a:lnTo>
                  <a:pt x="2935224" y="563879"/>
                </a:lnTo>
                <a:lnTo>
                  <a:pt x="2935224" y="0"/>
                </a:lnTo>
                <a:close/>
              </a:path>
            </a:pathLst>
          </a:custGeom>
          <a:solidFill>
            <a:srgbClr val="D9D9D9"/>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0" name="Google Shape;80;p9"/>
          <p:cNvSpPr/>
          <p:nvPr/>
        </p:nvSpPr>
        <p:spPr>
          <a:xfrm>
            <a:off x="1118616" y="2418588"/>
            <a:ext cx="2935605" cy="563880"/>
          </a:xfrm>
          <a:custGeom>
            <a:avLst/>
            <a:gdLst/>
            <a:ahLst/>
            <a:cxnLst/>
            <a:rect l="l" t="t" r="r" b="b"/>
            <a:pathLst>
              <a:path w="2935604" h="563880" extrusionOk="0">
                <a:moveTo>
                  <a:pt x="2935224" y="563879"/>
                </a:moveTo>
                <a:lnTo>
                  <a:pt x="281940" y="563879"/>
                </a:lnTo>
                <a:lnTo>
                  <a:pt x="0" y="281939"/>
                </a:lnTo>
                <a:lnTo>
                  <a:pt x="281940" y="0"/>
                </a:lnTo>
                <a:lnTo>
                  <a:pt x="2935224" y="0"/>
                </a:lnTo>
                <a:lnTo>
                  <a:pt x="2935224" y="563879"/>
                </a:lnTo>
                <a:close/>
              </a:path>
            </a:pathLst>
          </a:custGeom>
          <a:noFill/>
          <a:ln w="121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1" name="Google Shape;81;p9"/>
          <p:cNvSpPr txBox="1"/>
          <p:nvPr/>
        </p:nvSpPr>
        <p:spPr>
          <a:xfrm>
            <a:off x="2184841" y="2492923"/>
            <a:ext cx="872110" cy="422275"/>
          </a:xfrm>
          <a:prstGeom prst="rect">
            <a:avLst/>
          </a:prstGeom>
          <a:noFill/>
          <a:ln>
            <a:noFill/>
          </a:ln>
        </p:spPr>
        <p:txBody>
          <a:bodyPr spcFirstLastPara="1" wrap="square" lIns="0" tIns="13325" rIns="0" bIns="0" anchor="t" anchorCtr="0">
            <a:noAutofit/>
          </a:bodyPr>
          <a:lstStyle/>
          <a:p>
            <a:pPr marL="12700" marR="0" lvl="0" indent="0" algn="l" rtl="0">
              <a:lnSpc>
                <a:spcPct val="100000"/>
              </a:lnSpc>
              <a:spcBef>
                <a:spcPts val="0"/>
              </a:spcBef>
              <a:spcAft>
                <a:spcPts val="0"/>
              </a:spcAft>
              <a:buNone/>
            </a:pPr>
            <a:r>
              <a:rPr lang="en-US" sz="2600" dirty="0">
                <a:latin typeface="Arial"/>
                <a:ea typeface="Arial"/>
                <a:cs typeface="Arial"/>
                <a:sym typeface="Arial"/>
              </a:rPr>
              <a:t>Java</a:t>
            </a:r>
            <a:endParaRPr sz="2600" dirty="0">
              <a:latin typeface="Arial"/>
              <a:ea typeface="Arial"/>
              <a:cs typeface="Arial"/>
              <a:sym typeface="Arial"/>
            </a:endParaRPr>
          </a:p>
        </p:txBody>
      </p:sp>
      <p:sp>
        <p:nvSpPr>
          <p:cNvPr id="82" name="Google Shape;82;p9"/>
          <p:cNvSpPr/>
          <p:nvPr/>
        </p:nvSpPr>
        <p:spPr>
          <a:xfrm>
            <a:off x="836675" y="2418588"/>
            <a:ext cx="563880" cy="563879"/>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3" name="Google Shape;83;p9"/>
          <p:cNvSpPr/>
          <p:nvPr/>
        </p:nvSpPr>
        <p:spPr>
          <a:xfrm>
            <a:off x="836675" y="2418588"/>
            <a:ext cx="563880" cy="563880"/>
          </a:xfrm>
          <a:custGeom>
            <a:avLst/>
            <a:gdLst/>
            <a:ahLst/>
            <a:cxnLst/>
            <a:rect l="l" t="t" r="r" b="b"/>
            <a:pathLst>
              <a:path w="563880" h="563880" extrusionOk="0">
                <a:moveTo>
                  <a:pt x="0" y="281939"/>
                </a:moveTo>
                <a:lnTo>
                  <a:pt x="3690" y="236210"/>
                </a:lnTo>
                <a:lnTo>
                  <a:pt x="14373" y="192828"/>
                </a:lnTo>
                <a:lnTo>
                  <a:pt x="31468" y="152376"/>
                </a:lnTo>
                <a:lnTo>
                  <a:pt x="54397" y="115433"/>
                </a:lnTo>
                <a:lnTo>
                  <a:pt x="82576" y="82581"/>
                </a:lnTo>
                <a:lnTo>
                  <a:pt x="115428" y="54400"/>
                </a:lnTo>
                <a:lnTo>
                  <a:pt x="152370" y="31471"/>
                </a:lnTo>
                <a:lnTo>
                  <a:pt x="192823" y="14374"/>
                </a:lnTo>
                <a:lnTo>
                  <a:pt x="236207" y="3690"/>
                </a:lnTo>
                <a:lnTo>
                  <a:pt x="281940" y="0"/>
                </a:lnTo>
                <a:lnTo>
                  <a:pt x="327669" y="3690"/>
                </a:lnTo>
                <a:lnTo>
                  <a:pt x="371051" y="14374"/>
                </a:lnTo>
                <a:lnTo>
                  <a:pt x="411503" y="31471"/>
                </a:lnTo>
                <a:lnTo>
                  <a:pt x="448446" y="54400"/>
                </a:lnTo>
                <a:lnTo>
                  <a:pt x="481298" y="82581"/>
                </a:lnTo>
                <a:lnTo>
                  <a:pt x="509479" y="115433"/>
                </a:lnTo>
                <a:lnTo>
                  <a:pt x="532408" y="152376"/>
                </a:lnTo>
                <a:lnTo>
                  <a:pt x="549505" y="192828"/>
                </a:lnTo>
                <a:lnTo>
                  <a:pt x="560189" y="236210"/>
                </a:lnTo>
                <a:lnTo>
                  <a:pt x="563880" y="281939"/>
                </a:lnTo>
                <a:lnTo>
                  <a:pt x="560189" y="327669"/>
                </a:lnTo>
                <a:lnTo>
                  <a:pt x="549505" y="371051"/>
                </a:lnTo>
                <a:lnTo>
                  <a:pt x="532408" y="411503"/>
                </a:lnTo>
                <a:lnTo>
                  <a:pt x="509479" y="448446"/>
                </a:lnTo>
                <a:lnTo>
                  <a:pt x="481298" y="481298"/>
                </a:lnTo>
                <a:lnTo>
                  <a:pt x="448446" y="509479"/>
                </a:lnTo>
                <a:lnTo>
                  <a:pt x="411503" y="532408"/>
                </a:lnTo>
                <a:lnTo>
                  <a:pt x="371051" y="549505"/>
                </a:lnTo>
                <a:lnTo>
                  <a:pt x="327669" y="560189"/>
                </a:lnTo>
                <a:lnTo>
                  <a:pt x="281940" y="563879"/>
                </a:lnTo>
                <a:lnTo>
                  <a:pt x="236207" y="560189"/>
                </a:lnTo>
                <a:lnTo>
                  <a:pt x="192823" y="549505"/>
                </a:lnTo>
                <a:lnTo>
                  <a:pt x="152370" y="532408"/>
                </a:lnTo>
                <a:lnTo>
                  <a:pt x="115428" y="509479"/>
                </a:lnTo>
                <a:lnTo>
                  <a:pt x="82576" y="481298"/>
                </a:lnTo>
                <a:lnTo>
                  <a:pt x="54397" y="448446"/>
                </a:lnTo>
                <a:lnTo>
                  <a:pt x="31468" y="411503"/>
                </a:lnTo>
                <a:lnTo>
                  <a:pt x="14373" y="371051"/>
                </a:lnTo>
                <a:lnTo>
                  <a:pt x="3690" y="327669"/>
                </a:lnTo>
                <a:lnTo>
                  <a:pt x="0" y="281939"/>
                </a:lnTo>
                <a:close/>
              </a:path>
            </a:pathLst>
          </a:custGeom>
          <a:noFill/>
          <a:ln w="121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4" name="Google Shape;84;p9"/>
          <p:cNvSpPr/>
          <p:nvPr/>
        </p:nvSpPr>
        <p:spPr>
          <a:xfrm>
            <a:off x="7062216" y="1556003"/>
            <a:ext cx="3243580" cy="596265"/>
          </a:xfrm>
          <a:custGeom>
            <a:avLst/>
            <a:gdLst/>
            <a:ahLst/>
            <a:cxnLst/>
            <a:rect l="l" t="t" r="r" b="b"/>
            <a:pathLst>
              <a:path w="3243579" h="596264" extrusionOk="0">
                <a:moveTo>
                  <a:pt x="3243072" y="0"/>
                </a:moveTo>
                <a:lnTo>
                  <a:pt x="297941" y="0"/>
                </a:lnTo>
                <a:lnTo>
                  <a:pt x="0" y="297942"/>
                </a:lnTo>
                <a:lnTo>
                  <a:pt x="297941" y="595884"/>
                </a:lnTo>
                <a:lnTo>
                  <a:pt x="3243072" y="595884"/>
                </a:lnTo>
                <a:lnTo>
                  <a:pt x="3243072" y="0"/>
                </a:lnTo>
                <a:close/>
              </a:path>
            </a:pathLst>
          </a:custGeom>
          <a:solidFill>
            <a:srgbClr val="D9D9D9"/>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5" name="Google Shape;85;p9"/>
          <p:cNvSpPr/>
          <p:nvPr/>
        </p:nvSpPr>
        <p:spPr>
          <a:xfrm>
            <a:off x="7062216" y="1556003"/>
            <a:ext cx="3243580" cy="596265"/>
          </a:xfrm>
          <a:custGeom>
            <a:avLst/>
            <a:gdLst/>
            <a:ahLst/>
            <a:cxnLst/>
            <a:rect l="l" t="t" r="r" b="b"/>
            <a:pathLst>
              <a:path w="3243579" h="596264" extrusionOk="0">
                <a:moveTo>
                  <a:pt x="3243072" y="595884"/>
                </a:moveTo>
                <a:lnTo>
                  <a:pt x="297941" y="595884"/>
                </a:lnTo>
                <a:lnTo>
                  <a:pt x="0" y="297942"/>
                </a:lnTo>
                <a:lnTo>
                  <a:pt x="297941" y="0"/>
                </a:lnTo>
                <a:lnTo>
                  <a:pt x="3243072" y="0"/>
                </a:lnTo>
                <a:lnTo>
                  <a:pt x="3243072" y="595884"/>
                </a:lnTo>
                <a:close/>
              </a:path>
            </a:pathLst>
          </a:custGeom>
          <a:noFill/>
          <a:ln w="121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6" name="Google Shape;86;p9"/>
          <p:cNvSpPr txBox="1"/>
          <p:nvPr/>
        </p:nvSpPr>
        <p:spPr>
          <a:xfrm>
            <a:off x="8181213" y="1594865"/>
            <a:ext cx="1016635" cy="436880"/>
          </a:xfrm>
          <a:prstGeom prst="rect">
            <a:avLst/>
          </a:prstGeom>
          <a:noFill/>
          <a:ln>
            <a:noFill/>
          </a:ln>
        </p:spPr>
        <p:txBody>
          <a:bodyPr spcFirstLastPara="1" wrap="square" lIns="0" tIns="12700" rIns="0" bIns="0" anchor="t" anchorCtr="0">
            <a:noAutofit/>
          </a:bodyPr>
          <a:lstStyle/>
          <a:p>
            <a:pPr marL="12700" marR="0" lvl="0" indent="0" algn="l" rtl="0">
              <a:lnSpc>
                <a:spcPct val="100000"/>
              </a:lnSpc>
              <a:spcBef>
                <a:spcPts val="0"/>
              </a:spcBef>
              <a:spcAft>
                <a:spcPts val="0"/>
              </a:spcAft>
              <a:buNone/>
            </a:pPr>
            <a:r>
              <a:rPr lang="en-US" sz="2400" dirty="0">
                <a:latin typeface="Arial"/>
                <a:ea typeface="Arial"/>
                <a:cs typeface="Arial"/>
                <a:sym typeface="Arial"/>
              </a:rPr>
              <a:t>Python</a:t>
            </a:r>
            <a:endParaRPr sz="2400" dirty="0">
              <a:latin typeface="Arial"/>
              <a:ea typeface="Arial"/>
              <a:cs typeface="Arial"/>
              <a:sym typeface="Arial"/>
            </a:endParaRPr>
          </a:p>
        </p:txBody>
      </p:sp>
      <p:sp>
        <p:nvSpPr>
          <p:cNvPr id="87" name="Google Shape;87;p9"/>
          <p:cNvSpPr/>
          <p:nvPr/>
        </p:nvSpPr>
        <p:spPr>
          <a:xfrm>
            <a:off x="6763511" y="1556003"/>
            <a:ext cx="595883" cy="595884"/>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8" name="Google Shape;88;p9"/>
          <p:cNvSpPr/>
          <p:nvPr/>
        </p:nvSpPr>
        <p:spPr>
          <a:xfrm>
            <a:off x="6763511" y="1556003"/>
            <a:ext cx="596265" cy="596265"/>
          </a:xfrm>
          <a:custGeom>
            <a:avLst/>
            <a:gdLst/>
            <a:ahLst/>
            <a:cxnLst/>
            <a:rect l="l" t="t" r="r" b="b"/>
            <a:pathLst>
              <a:path w="596265" h="596264" extrusionOk="0">
                <a:moveTo>
                  <a:pt x="0" y="297942"/>
                </a:moveTo>
                <a:lnTo>
                  <a:pt x="3898" y="249603"/>
                </a:lnTo>
                <a:lnTo>
                  <a:pt x="15185" y="203752"/>
                </a:lnTo>
                <a:lnTo>
                  <a:pt x="33247" y="161001"/>
                </a:lnTo>
                <a:lnTo>
                  <a:pt x="57473" y="121962"/>
                </a:lnTo>
                <a:lnTo>
                  <a:pt x="87249" y="87249"/>
                </a:lnTo>
                <a:lnTo>
                  <a:pt x="121962" y="57473"/>
                </a:lnTo>
                <a:lnTo>
                  <a:pt x="161001" y="33247"/>
                </a:lnTo>
                <a:lnTo>
                  <a:pt x="203752" y="15185"/>
                </a:lnTo>
                <a:lnTo>
                  <a:pt x="249603" y="3898"/>
                </a:lnTo>
                <a:lnTo>
                  <a:pt x="297942" y="0"/>
                </a:lnTo>
                <a:lnTo>
                  <a:pt x="346280" y="3898"/>
                </a:lnTo>
                <a:lnTo>
                  <a:pt x="392131" y="15185"/>
                </a:lnTo>
                <a:lnTo>
                  <a:pt x="434882" y="33247"/>
                </a:lnTo>
                <a:lnTo>
                  <a:pt x="473921" y="57473"/>
                </a:lnTo>
                <a:lnTo>
                  <a:pt x="508635" y="87248"/>
                </a:lnTo>
                <a:lnTo>
                  <a:pt x="538410" y="121962"/>
                </a:lnTo>
                <a:lnTo>
                  <a:pt x="562636" y="161001"/>
                </a:lnTo>
                <a:lnTo>
                  <a:pt x="580698" y="203752"/>
                </a:lnTo>
                <a:lnTo>
                  <a:pt x="591985" y="249603"/>
                </a:lnTo>
                <a:lnTo>
                  <a:pt x="595884" y="297942"/>
                </a:lnTo>
                <a:lnTo>
                  <a:pt x="591985" y="346280"/>
                </a:lnTo>
                <a:lnTo>
                  <a:pt x="580698" y="392131"/>
                </a:lnTo>
                <a:lnTo>
                  <a:pt x="562636" y="434882"/>
                </a:lnTo>
                <a:lnTo>
                  <a:pt x="538410" y="473921"/>
                </a:lnTo>
                <a:lnTo>
                  <a:pt x="508635" y="508635"/>
                </a:lnTo>
                <a:lnTo>
                  <a:pt x="473921" y="538410"/>
                </a:lnTo>
                <a:lnTo>
                  <a:pt x="434882" y="562636"/>
                </a:lnTo>
                <a:lnTo>
                  <a:pt x="392131" y="580698"/>
                </a:lnTo>
                <a:lnTo>
                  <a:pt x="346280" y="591985"/>
                </a:lnTo>
                <a:lnTo>
                  <a:pt x="297942" y="595884"/>
                </a:lnTo>
                <a:lnTo>
                  <a:pt x="249603" y="591985"/>
                </a:lnTo>
                <a:lnTo>
                  <a:pt x="203752" y="580698"/>
                </a:lnTo>
                <a:lnTo>
                  <a:pt x="161001" y="562636"/>
                </a:lnTo>
                <a:lnTo>
                  <a:pt x="121962" y="538410"/>
                </a:lnTo>
                <a:lnTo>
                  <a:pt x="87249" y="508635"/>
                </a:lnTo>
                <a:lnTo>
                  <a:pt x="57473" y="473921"/>
                </a:lnTo>
                <a:lnTo>
                  <a:pt x="33247" y="434882"/>
                </a:lnTo>
                <a:lnTo>
                  <a:pt x="15185" y="392131"/>
                </a:lnTo>
                <a:lnTo>
                  <a:pt x="3898" y="346280"/>
                </a:lnTo>
                <a:lnTo>
                  <a:pt x="0" y="297942"/>
                </a:lnTo>
                <a:close/>
              </a:path>
            </a:pathLst>
          </a:custGeom>
          <a:noFill/>
          <a:ln w="121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9" name="Google Shape;89;p9"/>
          <p:cNvSpPr/>
          <p:nvPr/>
        </p:nvSpPr>
        <p:spPr>
          <a:xfrm>
            <a:off x="7062216" y="2328672"/>
            <a:ext cx="3243580" cy="596265"/>
          </a:xfrm>
          <a:custGeom>
            <a:avLst/>
            <a:gdLst/>
            <a:ahLst/>
            <a:cxnLst/>
            <a:rect l="l" t="t" r="r" b="b"/>
            <a:pathLst>
              <a:path w="3243579" h="596264" extrusionOk="0">
                <a:moveTo>
                  <a:pt x="3243072" y="0"/>
                </a:moveTo>
                <a:lnTo>
                  <a:pt x="297941" y="0"/>
                </a:lnTo>
                <a:lnTo>
                  <a:pt x="0" y="297941"/>
                </a:lnTo>
                <a:lnTo>
                  <a:pt x="297941" y="595883"/>
                </a:lnTo>
                <a:lnTo>
                  <a:pt x="3243072" y="595883"/>
                </a:lnTo>
                <a:lnTo>
                  <a:pt x="3243072" y="0"/>
                </a:lnTo>
                <a:close/>
              </a:path>
            </a:pathLst>
          </a:custGeom>
          <a:solidFill>
            <a:srgbClr val="D9D9D9"/>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90" name="Google Shape;90;p9"/>
          <p:cNvSpPr/>
          <p:nvPr/>
        </p:nvSpPr>
        <p:spPr>
          <a:xfrm>
            <a:off x="7062216" y="2328672"/>
            <a:ext cx="3243580" cy="596265"/>
          </a:xfrm>
          <a:custGeom>
            <a:avLst/>
            <a:gdLst/>
            <a:ahLst/>
            <a:cxnLst/>
            <a:rect l="l" t="t" r="r" b="b"/>
            <a:pathLst>
              <a:path w="3243579" h="596264" extrusionOk="0">
                <a:moveTo>
                  <a:pt x="3243072" y="595883"/>
                </a:moveTo>
                <a:lnTo>
                  <a:pt x="297941" y="595883"/>
                </a:lnTo>
                <a:lnTo>
                  <a:pt x="0" y="297941"/>
                </a:lnTo>
                <a:lnTo>
                  <a:pt x="297941" y="0"/>
                </a:lnTo>
                <a:lnTo>
                  <a:pt x="3243072" y="0"/>
                </a:lnTo>
                <a:lnTo>
                  <a:pt x="3243072" y="595883"/>
                </a:lnTo>
                <a:close/>
              </a:path>
            </a:pathLst>
          </a:custGeom>
          <a:noFill/>
          <a:ln w="121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91" name="Google Shape;91;p9"/>
          <p:cNvSpPr txBox="1"/>
          <p:nvPr/>
        </p:nvSpPr>
        <p:spPr>
          <a:xfrm>
            <a:off x="8015096" y="2368372"/>
            <a:ext cx="1558290" cy="437515"/>
          </a:xfrm>
          <a:prstGeom prst="rect">
            <a:avLst/>
          </a:prstGeom>
          <a:noFill/>
          <a:ln>
            <a:noFill/>
          </a:ln>
        </p:spPr>
        <p:txBody>
          <a:bodyPr spcFirstLastPara="1" wrap="square" lIns="0" tIns="12700" rIns="0" bIns="0" anchor="t" anchorCtr="0">
            <a:noAutofit/>
          </a:bodyPr>
          <a:lstStyle/>
          <a:p>
            <a:pPr marL="12700" marR="0" lvl="0" indent="0" algn="l" rtl="0">
              <a:lnSpc>
                <a:spcPct val="100000"/>
              </a:lnSpc>
              <a:spcBef>
                <a:spcPts val="0"/>
              </a:spcBef>
              <a:spcAft>
                <a:spcPts val="0"/>
              </a:spcAft>
              <a:buNone/>
            </a:pPr>
            <a:r>
              <a:rPr lang="en-US" sz="2400" dirty="0" err="1">
                <a:latin typeface="Arial"/>
                <a:ea typeface="Arial"/>
                <a:cs typeface="Arial"/>
                <a:sym typeface="Arial"/>
              </a:rPr>
              <a:t>Tensorflow</a:t>
            </a:r>
            <a:endParaRPr sz="2400" dirty="0">
              <a:latin typeface="Arial"/>
              <a:ea typeface="Arial"/>
              <a:cs typeface="Arial"/>
              <a:sym typeface="Arial"/>
            </a:endParaRPr>
          </a:p>
        </p:txBody>
      </p:sp>
      <p:sp>
        <p:nvSpPr>
          <p:cNvPr id="92" name="Google Shape;92;p9"/>
          <p:cNvSpPr/>
          <p:nvPr/>
        </p:nvSpPr>
        <p:spPr>
          <a:xfrm>
            <a:off x="6699504" y="2282951"/>
            <a:ext cx="595883" cy="595884"/>
          </a:xfrm>
          <a:prstGeom prst="rect">
            <a:avLst/>
          </a:prstGeom>
          <a:blipFill rotWithShape="1">
            <a:blip r:embed="rId6">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93" name="Google Shape;93;p9"/>
          <p:cNvSpPr/>
          <p:nvPr/>
        </p:nvSpPr>
        <p:spPr>
          <a:xfrm>
            <a:off x="6699504" y="2282951"/>
            <a:ext cx="596265" cy="596265"/>
          </a:xfrm>
          <a:custGeom>
            <a:avLst/>
            <a:gdLst/>
            <a:ahLst/>
            <a:cxnLst/>
            <a:rect l="l" t="t" r="r" b="b"/>
            <a:pathLst>
              <a:path w="596265" h="596264" extrusionOk="0">
                <a:moveTo>
                  <a:pt x="0" y="297942"/>
                </a:moveTo>
                <a:lnTo>
                  <a:pt x="3898" y="249603"/>
                </a:lnTo>
                <a:lnTo>
                  <a:pt x="15185" y="203752"/>
                </a:lnTo>
                <a:lnTo>
                  <a:pt x="33247" y="161001"/>
                </a:lnTo>
                <a:lnTo>
                  <a:pt x="57473" y="121962"/>
                </a:lnTo>
                <a:lnTo>
                  <a:pt x="87249" y="87249"/>
                </a:lnTo>
                <a:lnTo>
                  <a:pt x="121962" y="57473"/>
                </a:lnTo>
                <a:lnTo>
                  <a:pt x="161001" y="33247"/>
                </a:lnTo>
                <a:lnTo>
                  <a:pt x="203752" y="15185"/>
                </a:lnTo>
                <a:lnTo>
                  <a:pt x="249603" y="3898"/>
                </a:lnTo>
                <a:lnTo>
                  <a:pt x="297942" y="0"/>
                </a:lnTo>
                <a:lnTo>
                  <a:pt x="346280" y="3898"/>
                </a:lnTo>
                <a:lnTo>
                  <a:pt x="392131" y="15185"/>
                </a:lnTo>
                <a:lnTo>
                  <a:pt x="434882" y="33247"/>
                </a:lnTo>
                <a:lnTo>
                  <a:pt x="473921" y="57473"/>
                </a:lnTo>
                <a:lnTo>
                  <a:pt x="508635" y="87248"/>
                </a:lnTo>
                <a:lnTo>
                  <a:pt x="538410" y="121962"/>
                </a:lnTo>
                <a:lnTo>
                  <a:pt x="562636" y="161001"/>
                </a:lnTo>
                <a:lnTo>
                  <a:pt x="580698" y="203752"/>
                </a:lnTo>
                <a:lnTo>
                  <a:pt x="591985" y="249603"/>
                </a:lnTo>
                <a:lnTo>
                  <a:pt x="595884" y="297942"/>
                </a:lnTo>
                <a:lnTo>
                  <a:pt x="591985" y="346280"/>
                </a:lnTo>
                <a:lnTo>
                  <a:pt x="580698" y="392131"/>
                </a:lnTo>
                <a:lnTo>
                  <a:pt x="562636" y="434882"/>
                </a:lnTo>
                <a:lnTo>
                  <a:pt x="538410" y="473921"/>
                </a:lnTo>
                <a:lnTo>
                  <a:pt x="508635" y="508635"/>
                </a:lnTo>
                <a:lnTo>
                  <a:pt x="473921" y="538410"/>
                </a:lnTo>
                <a:lnTo>
                  <a:pt x="434882" y="562636"/>
                </a:lnTo>
                <a:lnTo>
                  <a:pt x="392131" y="580698"/>
                </a:lnTo>
                <a:lnTo>
                  <a:pt x="346280" y="591985"/>
                </a:lnTo>
                <a:lnTo>
                  <a:pt x="297942" y="595884"/>
                </a:lnTo>
                <a:lnTo>
                  <a:pt x="249603" y="591985"/>
                </a:lnTo>
                <a:lnTo>
                  <a:pt x="203752" y="580698"/>
                </a:lnTo>
                <a:lnTo>
                  <a:pt x="161001" y="562636"/>
                </a:lnTo>
                <a:lnTo>
                  <a:pt x="121962" y="538410"/>
                </a:lnTo>
                <a:lnTo>
                  <a:pt x="87249" y="508635"/>
                </a:lnTo>
                <a:lnTo>
                  <a:pt x="57473" y="473921"/>
                </a:lnTo>
                <a:lnTo>
                  <a:pt x="33247" y="434882"/>
                </a:lnTo>
                <a:lnTo>
                  <a:pt x="15185" y="392131"/>
                </a:lnTo>
                <a:lnTo>
                  <a:pt x="3898" y="346280"/>
                </a:lnTo>
                <a:lnTo>
                  <a:pt x="0" y="297942"/>
                </a:lnTo>
                <a:close/>
              </a:path>
            </a:pathLst>
          </a:custGeom>
          <a:noFill/>
          <a:ln w="121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94" name="Google Shape;94;p9"/>
          <p:cNvSpPr/>
          <p:nvPr/>
        </p:nvSpPr>
        <p:spPr>
          <a:xfrm>
            <a:off x="7062216" y="3102864"/>
            <a:ext cx="3243580" cy="596265"/>
          </a:xfrm>
          <a:custGeom>
            <a:avLst/>
            <a:gdLst/>
            <a:ahLst/>
            <a:cxnLst/>
            <a:rect l="l" t="t" r="r" b="b"/>
            <a:pathLst>
              <a:path w="3243579" h="596264" extrusionOk="0">
                <a:moveTo>
                  <a:pt x="3243072" y="0"/>
                </a:moveTo>
                <a:lnTo>
                  <a:pt x="297941" y="0"/>
                </a:lnTo>
                <a:lnTo>
                  <a:pt x="0" y="297941"/>
                </a:lnTo>
                <a:lnTo>
                  <a:pt x="297941" y="595884"/>
                </a:lnTo>
                <a:lnTo>
                  <a:pt x="3243072" y="595884"/>
                </a:lnTo>
                <a:lnTo>
                  <a:pt x="3243072" y="0"/>
                </a:lnTo>
                <a:close/>
              </a:path>
            </a:pathLst>
          </a:custGeom>
          <a:solidFill>
            <a:srgbClr val="D9D9D9"/>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95" name="Google Shape;95;p9"/>
          <p:cNvSpPr/>
          <p:nvPr/>
        </p:nvSpPr>
        <p:spPr>
          <a:xfrm>
            <a:off x="7062216" y="3102864"/>
            <a:ext cx="3243580" cy="596265"/>
          </a:xfrm>
          <a:custGeom>
            <a:avLst/>
            <a:gdLst/>
            <a:ahLst/>
            <a:cxnLst/>
            <a:rect l="l" t="t" r="r" b="b"/>
            <a:pathLst>
              <a:path w="3243579" h="596264" extrusionOk="0">
                <a:moveTo>
                  <a:pt x="3243072" y="595884"/>
                </a:moveTo>
                <a:lnTo>
                  <a:pt x="297941" y="595884"/>
                </a:lnTo>
                <a:lnTo>
                  <a:pt x="0" y="297941"/>
                </a:lnTo>
                <a:lnTo>
                  <a:pt x="297941" y="0"/>
                </a:lnTo>
                <a:lnTo>
                  <a:pt x="3243072" y="0"/>
                </a:lnTo>
                <a:lnTo>
                  <a:pt x="3243072" y="595884"/>
                </a:lnTo>
                <a:close/>
              </a:path>
            </a:pathLst>
          </a:custGeom>
          <a:noFill/>
          <a:ln w="121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96" name="Google Shape;96;p9"/>
          <p:cNvSpPr txBox="1"/>
          <p:nvPr/>
        </p:nvSpPr>
        <p:spPr>
          <a:xfrm>
            <a:off x="8277225" y="3142869"/>
            <a:ext cx="1035050" cy="436880"/>
          </a:xfrm>
          <a:prstGeom prst="rect">
            <a:avLst/>
          </a:prstGeom>
          <a:noFill/>
          <a:ln>
            <a:noFill/>
          </a:ln>
        </p:spPr>
        <p:txBody>
          <a:bodyPr spcFirstLastPara="1" wrap="square" lIns="0" tIns="12700" rIns="0" bIns="0" anchor="t" anchorCtr="0">
            <a:noAutofit/>
          </a:bodyPr>
          <a:lstStyle/>
          <a:p>
            <a:pPr marL="12700" marR="0" lvl="0" indent="0" algn="l" rtl="0">
              <a:lnSpc>
                <a:spcPct val="100000"/>
              </a:lnSpc>
              <a:spcBef>
                <a:spcPts val="0"/>
              </a:spcBef>
              <a:spcAft>
                <a:spcPts val="0"/>
              </a:spcAft>
              <a:buNone/>
            </a:pPr>
            <a:r>
              <a:rPr lang="en-US" sz="2400" dirty="0" err="1">
                <a:latin typeface="Arial"/>
                <a:ea typeface="Arial"/>
                <a:cs typeface="Arial"/>
                <a:sym typeface="Arial"/>
              </a:rPr>
              <a:t>Numpy</a:t>
            </a:r>
            <a:endParaRPr sz="2400" dirty="0">
              <a:latin typeface="Arial"/>
              <a:ea typeface="Arial"/>
              <a:cs typeface="Arial"/>
              <a:sym typeface="Arial"/>
            </a:endParaRPr>
          </a:p>
        </p:txBody>
      </p:sp>
      <p:sp>
        <p:nvSpPr>
          <p:cNvPr id="97" name="Google Shape;97;p9"/>
          <p:cNvSpPr/>
          <p:nvPr/>
        </p:nvSpPr>
        <p:spPr>
          <a:xfrm>
            <a:off x="6763511" y="3102864"/>
            <a:ext cx="595883" cy="595884"/>
          </a:xfrm>
          <a:prstGeom prst="rect">
            <a:avLst/>
          </a:prstGeom>
          <a:blipFill rotWithShape="1">
            <a:blip r:embed="rId7">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98" name="Google Shape;98;p9"/>
          <p:cNvSpPr/>
          <p:nvPr/>
        </p:nvSpPr>
        <p:spPr>
          <a:xfrm>
            <a:off x="6763511" y="3102864"/>
            <a:ext cx="596265" cy="596265"/>
          </a:xfrm>
          <a:custGeom>
            <a:avLst/>
            <a:gdLst/>
            <a:ahLst/>
            <a:cxnLst/>
            <a:rect l="l" t="t" r="r" b="b"/>
            <a:pathLst>
              <a:path w="596265" h="596264" extrusionOk="0">
                <a:moveTo>
                  <a:pt x="0" y="297941"/>
                </a:moveTo>
                <a:lnTo>
                  <a:pt x="3898" y="249603"/>
                </a:lnTo>
                <a:lnTo>
                  <a:pt x="15185" y="203752"/>
                </a:lnTo>
                <a:lnTo>
                  <a:pt x="33247" y="161001"/>
                </a:lnTo>
                <a:lnTo>
                  <a:pt x="57473" y="121962"/>
                </a:lnTo>
                <a:lnTo>
                  <a:pt x="87249" y="87249"/>
                </a:lnTo>
                <a:lnTo>
                  <a:pt x="121962" y="57473"/>
                </a:lnTo>
                <a:lnTo>
                  <a:pt x="161001" y="33247"/>
                </a:lnTo>
                <a:lnTo>
                  <a:pt x="203752" y="15185"/>
                </a:lnTo>
                <a:lnTo>
                  <a:pt x="249603" y="3898"/>
                </a:lnTo>
                <a:lnTo>
                  <a:pt x="297942" y="0"/>
                </a:lnTo>
                <a:lnTo>
                  <a:pt x="346280" y="3898"/>
                </a:lnTo>
                <a:lnTo>
                  <a:pt x="392131" y="15185"/>
                </a:lnTo>
                <a:lnTo>
                  <a:pt x="434882" y="33247"/>
                </a:lnTo>
                <a:lnTo>
                  <a:pt x="473921" y="57473"/>
                </a:lnTo>
                <a:lnTo>
                  <a:pt x="508635" y="87248"/>
                </a:lnTo>
                <a:lnTo>
                  <a:pt x="538410" y="121962"/>
                </a:lnTo>
                <a:lnTo>
                  <a:pt x="562636" y="161001"/>
                </a:lnTo>
                <a:lnTo>
                  <a:pt x="580698" y="203752"/>
                </a:lnTo>
                <a:lnTo>
                  <a:pt x="591985" y="249603"/>
                </a:lnTo>
                <a:lnTo>
                  <a:pt x="595884" y="297941"/>
                </a:lnTo>
                <a:lnTo>
                  <a:pt x="591985" y="346280"/>
                </a:lnTo>
                <a:lnTo>
                  <a:pt x="580698" y="392131"/>
                </a:lnTo>
                <a:lnTo>
                  <a:pt x="562636" y="434882"/>
                </a:lnTo>
                <a:lnTo>
                  <a:pt x="538410" y="473921"/>
                </a:lnTo>
                <a:lnTo>
                  <a:pt x="508635" y="508635"/>
                </a:lnTo>
                <a:lnTo>
                  <a:pt x="473921" y="538410"/>
                </a:lnTo>
                <a:lnTo>
                  <a:pt x="434882" y="562636"/>
                </a:lnTo>
                <a:lnTo>
                  <a:pt x="392131" y="580698"/>
                </a:lnTo>
                <a:lnTo>
                  <a:pt x="346280" y="591985"/>
                </a:lnTo>
                <a:lnTo>
                  <a:pt x="297942" y="595884"/>
                </a:lnTo>
                <a:lnTo>
                  <a:pt x="249603" y="591985"/>
                </a:lnTo>
                <a:lnTo>
                  <a:pt x="203752" y="580698"/>
                </a:lnTo>
                <a:lnTo>
                  <a:pt x="161001" y="562636"/>
                </a:lnTo>
                <a:lnTo>
                  <a:pt x="121962" y="538410"/>
                </a:lnTo>
                <a:lnTo>
                  <a:pt x="87249" y="508635"/>
                </a:lnTo>
                <a:lnTo>
                  <a:pt x="57473" y="473921"/>
                </a:lnTo>
                <a:lnTo>
                  <a:pt x="33247" y="434882"/>
                </a:lnTo>
                <a:lnTo>
                  <a:pt x="15185" y="392131"/>
                </a:lnTo>
                <a:lnTo>
                  <a:pt x="3898" y="346280"/>
                </a:lnTo>
                <a:lnTo>
                  <a:pt x="0" y="297941"/>
                </a:lnTo>
                <a:close/>
              </a:path>
            </a:pathLst>
          </a:custGeom>
          <a:noFill/>
          <a:ln w="121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99" name="Google Shape;99;p9"/>
          <p:cNvSpPr/>
          <p:nvPr/>
        </p:nvSpPr>
        <p:spPr>
          <a:xfrm>
            <a:off x="1060703" y="3875532"/>
            <a:ext cx="3053080" cy="568960"/>
          </a:xfrm>
          <a:custGeom>
            <a:avLst/>
            <a:gdLst/>
            <a:ahLst/>
            <a:cxnLst/>
            <a:rect l="l" t="t" r="r" b="b"/>
            <a:pathLst>
              <a:path w="3053079" h="568960" extrusionOk="0">
                <a:moveTo>
                  <a:pt x="3052572" y="0"/>
                </a:moveTo>
                <a:lnTo>
                  <a:pt x="284226" y="0"/>
                </a:lnTo>
                <a:lnTo>
                  <a:pt x="0" y="284226"/>
                </a:lnTo>
                <a:lnTo>
                  <a:pt x="284226" y="568452"/>
                </a:lnTo>
                <a:lnTo>
                  <a:pt x="3052572" y="568452"/>
                </a:lnTo>
                <a:lnTo>
                  <a:pt x="3052572" y="0"/>
                </a:lnTo>
                <a:close/>
              </a:path>
            </a:pathLst>
          </a:custGeom>
          <a:solidFill>
            <a:srgbClr val="D9D9D9"/>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9"/>
          <p:cNvSpPr/>
          <p:nvPr/>
        </p:nvSpPr>
        <p:spPr>
          <a:xfrm>
            <a:off x="1060703" y="3875532"/>
            <a:ext cx="3053080" cy="568960"/>
          </a:xfrm>
          <a:custGeom>
            <a:avLst/>
            <a:gdLst/>
            <a:ahLst/>
            <a:cxnLst/>
            <a:rect l="l" t="t" r="r" b="b"/>
            <a:pathLst>
              <a:path w="3053079" h="568960" extrusionOk="0">
                <a:moveTo>
                  <a:pt x="3052572" y="568452"/>
                </a:moveTo>
                <a:lnTo>
                  <a:pt x="284226" y="568452"/>
                </a:lnTo>
                <a:lnTo>
                  <a:pt x="0" y="284226"/>
                </a:lnTo>
                <a:lnTo>
                  <a:pt x="284226" y="0"/>
                </a:lnTo>
                <a:lnTo>
                  <a:pt x="3052572" y="0"/>
                </a:lnTo>
                <a:lnTo>
                  <a:pt x="3052572" y="568452"/>
                </a:lnTo>
                <a:close/>
              </a:path>
            </a:pathLst>
          </a:custGeom>
          <a:noFill/>
          <a:ln w="121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1" name="Google Shape;101;p9"/>
          <p:cNvSpPr txBox="1"/>
          <p:nvPr/>
        </p:nvSpPr>
        <p:spPr>
          <a:xfrm>
            <a:off x="1993390" y="3953169"/>
            <a:ext cx="952501" cy="422275"/>
          </a:xfrm>
          <a:prstGeom prst="rect">
            <a:avLst/>
          </a:prstGeom>
          <a:noFill/>
          <a:ln>
            <a:noFill/>
          </a:ln>
        </p:spPr>
        <p:txBody>
          <a:bodyPr spcFirstLastPara="1" wrap="square" lIns="0" tIns="12700" rIns="0" bIns="0" anchor="t" anchorCtr="0">
            <a:noAutofit/>
          </a:bodyPr>
          <a:lstStyle/>
          <a:p>
            <a:pPr marL="12700" marR="0" lvl="0" indent="0" algn="l" rtl="0">
              <a:lnSpc>
                <a:spcPct val="100000"/>
              </a:lnSpc>
              <a:spcBef>
                <a:spcPts val="0"/>
              </a:spcBef>
              <a:spcAft>
                <a:spcPts val="0"/>
              </a:spcAft>
              <a:buNone/>
            </a:pPr>
            <a:r>
              <a:rPr lang="en-US" sz="2400" dirty="0">
                <a:latin typeface="Arial"/>
                <a:ea typeface="Arial"/>
                <a:cs typeface="Arial"/>
                <a:sym typeface="Arial"/>
              </a:rPr>
              <a:t>CSS</a:t>
            </a:r>
            <a:endParaRPr sz="2400" dirty="0">
              <a:latin typeface="Arial"/>
              <a:ea typeface="Arial"/>
              <a:cs typeface="Arial"/>
              <a:sym typeface="Arial"/>
            </a:endParaRPr>
          </a:p>
        </p:txBody>
      </p:sp>
      <p:sp>
        <p:nvSpPr>
          <p:cNvPr id="102" name="Google Shape;102;p9"/>
          <p:cNvSpPr/>
          <p:nvPr/>
        </p:nvSpPr>
        <p:spPr>
          <a:xfrm>
            <a:off x="777240" y="3875532"/>
            <a:ext cx="568451" cy="568451"/>
          </a:xfrm>
          <a:prstGeom prst="rect">
            <a:avLst/>
          </a:prstGeom>
          <a:blipFill rotWithShape="1">
            <a:blip r:embed="rId8">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3" name="Google Shape;103;p9"/>
          <p:cNvSpPr/>
          <p:nvPr/>
        </p:nvSpPr>
        <p:spPr>
          <a:xfrm>
            <a:off x="777240" y="3875532"/>
            <a:ext cx="568960" cy="568960"/>
          </a:xfrm>
          <a:custGeom>
            <a:avLst/>
            <a:gdLst/>
            <a:ahLst/>
            <a:cxnLst/>
            <a:rect l="l" t="t" r="r" b="b"/>
            <a:pathLst>
              <a:path w="568960" h="568960" extrusionOk="0">
                <a:moveTo>
                  <a:pt x="0" y="284226"/>
                </a:moveTo>
                <a:lnTo>
                  <a:pt x="3720" y="238123"/>
                </a:lnTo>
                <a:lnTo>
                  <a:pt x="14490" y="194389"/>
                </a:lnTo>
                <a:lnTo>
                  <a:pt x="31725" y="153608"/>
                </a:lnTo>
                <a:lnTo>
                  <a:pt x="54839" y="116366"/>
                </a:lnTo>
                <a:lnTo>
                  <a:pt x="83248" y="83248"/>
                </a:lnTo>
                <a:lnTo>
                  <a:pt x="116366" y="54839"/>
                </a:lnTo>
                <a:lnTo>
                  <a:pt x="153608" y="31725"/>
                </a:lnTo>
                <a:lnTo>
                  <a:pt x="194389" y="14490"/>
                </a:lnTo>
                <a:lnTo>
                  <a:pt x="238123" y="3720"/>
                </a:lnTo>
                <a:lnTo>
                  <a:pt x="284225" y="0"/>
                </a:lnTo>
                <a:lnTo>
                  <a:pt x="330328" y="3720"/>
                </a:lnTo>
                <a:lnTo>
                  <a:pt x="374062" y="14490"/>
                </a:lnTo>
                <a:lnTo>
                  <a:pt x="414843" y="31725"/>
                </a:lnTo>
                <a:lnTo>
                  <a:pt x="452085" y="54839"/>
                </a:lnTo>
                <a:lnTo>
                  <a:pt x="485203" y="83248"/>
                </a:lnTo>
                <a:lnTo>
                  <a:pt x="513612" y="116366"/>
                </a:lnTo>
                <a:lnTo>
                  <a:pt x="536726" y="153608"/>
                </a:lnTo>
                <a:lnTo>
                  <a:pt x="553961" y="194389"/>
                </a:lnTo>
                <a:lnTo>
                  <a:pt x="564731" y="238123"/>
                </a:lnTo>
                <a:lnTo>
                  <a:pt x="568451" y="284226"/>
                </a:lnTo>
                <a:lnTo>
                  <a:pt x="564731" y="330328"/>
                </a:lnTo>
                <a:lnTo>
                  <a:pt x="553961" y="374062"/>
                </a:lnTo>
                <a:lnTo>
                  <a:pt x="536726" y="414843"/>
                </a:lnTo>
                <a:lnTo>
                  <a:pt x="513612" y="452085"/>
                </a:lnTo>
                <a:lnTo>
                  <a:pt x="485203" y="485203"/>
                </a:lnTo>
                <a:lnTo>
                  <a:pt x="452085" y="513612"/>
                </a:lnTo>
                <a:lnTo>
                  <a:pt x="414843" y="536726"/>
                </a:lnTo>
                <a:lnTo>
                  <a:pt x="374062" y="553961"/>
                </a:lnTo>
                <a:lnTo>
                  <a:pt x="330328" y="564731"/>
                </a:lnTo>
                <a:lnTo>
                  <a:pt x="284225" y="568452"/>
                </a:lnTo>
                <a:lnTo>
                  <a:pt x="238123" y="564731"/>
                </a:lnTo>
                <a:lnTo>
                  <a:pt x="194389" y="553961"/>
                </a:lnTo>
                <a:lnTo>
                  <a:pt x="153608" y="536726"/>
                </a:lnTo>
                <a:lnTo>
                  <a:pt x="116366" y="513612"/>
                </a:lnTo>
                <a:lnTo>
                  <a:pt x="83248" y="485203"/>
                </a:lnTo>
                <a:lnTo>
                  <a:pt x="54839" y="452085"/>
                </a:lnTo>
                <a:lnTo>
                  <a:pt x="31725" y="414843"/>
                </a:lnTo>
                <a:lnTo>
                  <a:pt x="14490" y="374062"/>
                </a:lnTo>
                <a:lnTo>
                  <a:pt x="3720" y="330328"/>
                </a:lnTo>
                <a:lnTo>
                  <a:pt x="0" y="284226"/>
                </a:lnTo>
                <a:close/>
              </a:path>
            </a:pathLst>
          </a:custGeom>
          <a:noFill/>
          <a:ln w="121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4" name="Google Shape;104;p9"/>
          <p:cNvSpPr/>
          <p:nvPr/>
        </p:nvSpPr>
        <p:spPr>
          <a:xfrm>
            <a:off x="1060703" y="4614671"/>
            <a:ext cx="3053080" cy="568960"/>
          </a:xfrm>
          <a:custGeom>
            <a:avLst/>
            <a:gdLst/>
            <a:ahLst/>
            <a:cxnLst/>
            <a:rect l="l" t="t" r="r" b="b"/>
            <a:pathLst>
              <a:path w="3053079" h="568960" extrusionOk="0">
                <a:moveTo>
                  <a:pt x="3052572" y="0"/>
                </a:moveTo>
                <a:lnTo>
                  <a:pt x="284226" y="0"/>
                </a:lnTo>
                <a:lnTo>
                  <a:pt x="0" y="284225"/>
                </a:lnTo>
                <a:lnTo>
                  <a:pt x="284226" y="568451"/>
                </a:lnTo>
                <a:lnTo>
                  <a:pt x="3052572" y="568451"/>
                </a:lnTo>
                <a:lnTo>
                  <a:pt x="3052572" y="0"/>
                </a:lnTo>
                <a:close/>
              </a:path>
            </a:pathLst>
          </a:custGeom>
          <a:solidFill>
            <a:srgbClr val="D9D9D9"/>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5" name="Google Shape;105;p9"/>
          <p:cNvSpPr/>
          <p:nvPr/>
        </p:nvSpPr>
        <p:spPr>
          <a:xfrm>
            <a:off x="1060703" y="4614671"/>
            <a:ext cx="3053080" cy="568960"/>
          </a:xfrm>
          <a:custGeom>
            <a:avLst/>
            <a:gdLst/>
            <a:ahLst/>
            <a:cxnLst/>
            <a:rect l="l" t="t" r="r" b="b"/>
            <a:pathLst>
              <a:path w="3053079" h="568960" extrusionOk="0">
                <a:moveTo>
                  <a:pt x="3052572" y="568451"/>
                </a:moveTo>
                <a:lnTo>
                  <a:pt x="284226" y="568451"/>
                </a:lnTo>
                <a:lnTo>
                  <a:pt x="0" y="284225"/>
                </a:lnTo>
                <a:lnTo>
                  <a:pt x="284226" y="0"/>
                </a:lnTo>
                <a:lnTo>
                  <a:pt x="3052572" y="0"/>
                </a:lnTo>
                <a:lnTo>
                  <a:pt x="3052572" y="568451"/>
                </a:lnTo>
                <a:close/>
              </a:path>
            </a:pathLst>
          </a:custGeom>
          <a:noFill/>
          <a:ln w="121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6" name="Google Shape;106;p9"/>
          <p:cNvSpPr txBox="1"/>
          <p:nvPr/>
        </p:nvSpPr>
        <p:spPr>
          <a:xfrm>
            <a:off x="1989181" y="4691419"/>
            <a:ext cx="1012826" cy="422275"/>
          </a:xfrm>
          <a:prstGeom prst="rect">
            <a:avLst/>
          </a:prstGeom>
          <a:noFill/>
          <a:ln>
            <a:noFill/>
          </a:ln>
        </p:spPr>
        <p:txBody>
          <a:bodyPr spcFirstLastPara="1" wrap="square" lIns="0" tIns="12700" rIns="0" bIns="0" anchor="t" anchorCtr="0">
            <a:noAutofit/>
          </a:bodyPr>
          <a:lstStyle/>
          <a:p>
            <a:pPr marL="12700" marR="0" lvl="0" indent="0" algn="l" rtl="0">
              <a:lnSpc>
                <a:spcPct val="100000"/>
              </a:lnSpc>
              <a:spcBef>
                <a:spcPts val="0"/>
              </a:spcBef>
              <a:spcAft>
                <a:spcPts val="0"/>
              </a:spcAft>
              <a:buNone/>
            </a:pPr>
            <a:r>
              <a:rPr lang="en-US" sz="2400" dirty="0">
                <a:latin typeface="Arial"/>
                <a:ea typeface="Arial"/>
                <a:cs typeface="Arial"/>
                <a:sym typeface="Arial"/>
              </a:rPr>
              <a:t>HTML</a:t>
            </a:r>
            <a:endParaRPr sz="2400" dirty="0">
              <a:latin typeface="Arial"/>
              <a:ea typeface="Arial"/>
              <a:cs typeface="Arial"/>
              <a:sym typeface="Arial"/>
            </a:endParaRPr>
          </a:p>
        </p:txBody>
      </p:sp>
      <p:sp>
        <p:nvSpPr>
          <p:cNvPr id="107" name="Google Shape;107;p9"/>
          <p:cNvSpPr/>
          <p:nvPr/>
        </p:nvSpPr>
        <p:spPr>
          <a:xfrm>
            <a:off x="777240" y="4614671"/>
            <a:ext cx="568451" cy="568451"/>
          </a:xfrm>
          <a:prstGeom prst="rect">
            <a:avLst/>
          </a:prstGeom>
          <a:blipFill rotWithShape="1">
            <a:blip r:embed="rId9">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8" name="Google Shape;108;p9"/>
          <p:cNvSpPr/>
          <p:nvPr/>
        </p:nvSpPr>
        <p:spPr>
          <a:xfrm>
            <a:off x="777240" y="4614671"/>
            <a:ext cx="568960" cy="568960"/>
          </a:xfrm>
          <a:custGeom>
            <a:avLst/>
            <a:gdLst/>
            <a:ahLst/>
            <a:cxnLst/>
            <a:rect l="l" t="t" r="r" b="b"/>
            <a:pathLst>
              <a:path w="568960" h="568960" extrusionOk="0">
                <a:moveTo>
                  <a:pt x="0" y="284225"/>
                </a:moveTo>
                <a:lnTo>
                  <a:pt x="3720" y="238123"/>
                </a:lnTo>
                <a:lnTo>
                  <a:pt x="14490" y="194389"/>
                </a:lnTo>
                <a:lnTo>
                  <a:pt x="31725" y="153608"/>
                </a:lnTo>
                <a:lnTo>
                  <a:pt x="54839" y="116366"/>
                </a:lnTo>
                <a:lnTo>
                  <a:pt x="83248" y="83248"/>
                </a:lnTo>
                <a:lnTo>
                  <a:pt x="116366" y="54839"/>
                </a:lnTo>
                <a:lnTo>
                  <a:pt x="153608" y="31725"/>
                </a:lnTo>
                <a:lnTo>
                  <a:pt x="194389" y="14490"/>
                </a:lnTo>
                <a:lnTo>
                  <a:pt x="238123" y="3720"/>
                </a:lnTo>
                <a:lnTo>
                  <a:pt x="284225" y="0"/>
                </a:lnTo>
                <a:lnTo>
                  <a:pt x="330328" y="3720"/>
                </a:lnTo>
                <a:lnTo>
                  <a:pt x="374062" y="14490"/>
                </a:lnTo>
                <a:lnTo>
                  <a:pt x="414843" y="31725"/>
                </a:lnTo>
                <a:lnTo>
                  <a:pt x="452085" y="54839"/>
                </a:lnTo>
                <a:lnTo>
                  <a:pt x="485203" y="83248"/>
                </a:lnTo>
                <a:lnTo>
                  <a:pt x="513612" y="116366"/>
                </a:lnTo>
                <a:lnTo>
                  <a:pt x="536726" y="153608"/>
                </a:lnTo>
                <a:lnTo>
                  <a:pt x="553961" y="194389"/>
                </a:lnTo>
                <a:lnTo>
                  <a:pt x="564731" y="238123"/>
                </a:lnTo>
                <a:lnTo>
                  <a:pt x="568451" y="284225"/>
                </a:lnTo>
                <a:lnTo>
                  <a:pt x="564731" y="330328"/>
                </a:lnTo>
                <a:lnTo>
                  <a:pt x="553961" y="374062"/>
                </a:lnTo>
                <a:lnTo>
                  <a:pt x="536726" y="414843"/>
                </a:lnTo>
                <a:lnTo>
                  <a:pt x="513612" y="452085"/>
                </a:lnTo>
                <a:lnTo>
                  <a:pt x="485203" y="485203"/>
                </a:lnTo>
                <a:lnTo>
                  <a:pt x="452085" y="513612"/>
                </a:lnTo>
                <a:lnTo>
                  <a:pt x="414843" y="536726"/>
                </a:lnTo>
                <a:lnTo>
                  <a:pt x="374062" y="553961"/>
                </a:lnTo>
                <a:lnTo>
                  <a:pt x="330328" y="564731"/>
                </a:lnTo>
                <a:lnTo>
                  <a:pt x="284225" y="568451"/>
                </a:lnTo>
                <a:lnTo>
                  <a:pt x="238123" y="564731"/>
                </a:lnTo>
                <a:lnTo>
                  <a:pt x="194389" y="553961"/>
                </a:lnTo>
                <a:lnTo>
                  <a:pt x="153608" y="536726"/>
                </a:lnTo>
                <a:lnTo>
                  <a:pt x="116366" y="513612"/>
                </a:lnTo>
                <a:lnTo>
                  <a:pt x="83248" y="485203"/>
                </a:lnTo>
                <a:lnTo>
                  <a:pt x="54839" y="452085"/>
                </a:lnTo>
                <a:lnTo>
                  <a:pt x="31725" y="414843"/>
                </a:lnTo>
                <a:lnTo>
                  <a:pt x="14490" y="374062"/>
                </a:lnTo>
                <a:lnTo>
                  <a:pt x="3720" y="330328"/>
                </a:lnTo>
                <a:lnTo>
                  <a:pt x="0" y="284225"/>
                </a:lnTo>
                <a:close/>
              </a:path>
            </a:pathLst>
          </a:custGeom>
          <a:noFill/>
          <a:ln w="121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9" name="Google Shape;109;p9"/>
          <p:cNvSpPr/>
          <p:nvPr/>
        </p:nvSpPr>
        <p:spPr>
          <a:xfrm>
            <a:off x="1060703" y="5352288"/>
            <a:ext cx="3053080" cy="568960"/>
          </a:xfrm>
          <a:custGeom>
            <a:avLst/>
            <a:gdLst/>
            <a:ahLst/>
            <a:cxnLst/>
            <a:rect l="l" t="t" r="r" b="b"/>
            <a:pathLst>
              <a:path w="3053079" h="568960" extrusionOk="0">
                <a:moveTo>
                  <a:pt x="3052572" y="0"/>
                </a:moveTo>
                <a:lnTo>
                  <a:pt x="284226" y="0"/>
                </a:lnTo>
                <a:lnTo>
                  <a:pt x="0" y="284225"/>
                </a:lnTo>
                <a:lnTo>
                  <a:pt x="284226" y="568452"/>
                </a:lnTo>
                <a:lnTo>
                  <a:pt x="3052572" y="568452"/>
                </a:lnTo>
                <a:lnTo>
                  <a:pt x="3052572" y="0"/>
                </a:lnTo>
                <a:close/>
              </a:path>
            </a:pathLst>
          </a:custGeom>
          <a:solidFill>
            <a:srgbClr val="D9D9D9"/>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10" name="Google Shape;110;p9"/>
          <p:cNvSpPr/>
          <p:nvPr/>
        </p:nvSpPr>
        <p:spPr>
          <a:xfrm>
            <a:off x="1060703" y="5352288"/>
            <a:ext cx="3053080" cy="568960"/>
          </a:xfrm>
          <a:custGeom>
            <a:avLst/>
            <a:gdLst/>
            <a:ahLst/>
            <a:cxnLst/>
            <a:rect l="l" t="t" r="r" b="b"/>
            <a:pathLst>
              <a:path w="3053079" h="568960" extrusionOk="0">
                <a:moveTo>
                  <a:pt x="3052572" y="568452"/>
                </a:moveTo>
                <a:lnTo>
                  <a:pt x="284226" y="568452"/>
                </a:lnTo>
                <a:lnTo>
                  <a:pt x="0" y="284225"/>
                </a:lnTo>
                <a:lnTo>
                  <a:pt x="284226" y="0"/>
                </a:lnTo>
                <a:lnTo>
                  <a:pt x="3052572" y="0"/>
                </a:lnTo>
                <a:lnTo>
                  <a:pt x="3052572" y="568452"/>
                </a:lnTo>
                <a:close/>
              </a:path>
            </a:pathLst>
          </a:custGeom>
          <a:noFill/>
          <a:ln w="121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11" name="Google Shape;111;p9"/>
          <p:cNvSpPr txBox="1"/>
          <p:nvPr/>
        </p:nvSpPr>
        <p:spPr>
          <a:xfrm>
            <a:off x="1934168" y="5429645"/>
            <a:ext cx="1778451" cy="422275"/>
          </a:xfrm>
          <a:prstGeom prst="rect">
            <a:avLst/>
          </a:prstGeom>
          <a:noFill/>
          <a:ln>
            <a:noFill/>
          </a:ln>
        </p:spPr>
        <p:txBody>
          <a:bodyPr spcFirstLastPara="1" wrap="square" lIns="0" tIns="12700" rIns="0" bIns="0" anchor="t" anchorCtr="0">
            <a:noAutofit/>
          </a:bodyPr>
          <a:lstStyle/>
          <a:p>
            <a:pPr marL="12700" marR="0" lvl="0" indent="0" algn="l" rtl="0">
              <a:lnSpc>
                <a:spcPct val="100000"/>
              </a:lnSpc>
              <a:spcBef>
                <a:spcPts val="0"/>
              </a:spcBef>
              <a:spcAft>
                <a:spcPts val="0"/>
              </a:spcAft>
              <a:buNone/>
            </a:pPr>
            <a:r>
              <a:rPr lang="en-US" sz="2400" dirty="0">
                <a:latin typeface="Arial"/>
                <a:ea typeface="Arial"/>
                <a:cs typeface="Arial"/>
                <a:sym typeface="Arial"/>
              </a:rPr>
              <a:t>Java Script</a:t>
            </a:r>
            <a:endParaRPr sz="2400" dirty="0">
              <a:latin typeface="Arial"/>
              <a:ea typeface="Arial"/>
              <a:cs typeface="Arial"/>
              <a:sym typeface="Arial"/>
            </a:endParaRPr>
          </a:p>
        </p:txBody>
      </p:sp>
      <p:sp>
        <p:nvSpPr>
          <p:cNvPr id="112" name="Google Shape;112;p9"/>
          <p:cNvSpPr/>
          <p:nvPr/>
        </p:nvSpPr>
        <p:spPr>
          <a:xfrm>
            <a:off x="777240" y="5352288"/>
            <a:ext cx="568451" cy="568452"/>
          </a:xfrm>
          <a:prstGeom prst="rect">
            <a:avLst/>
          </a:prstGeom>
          <a:blipFill rotWithShape="1">
            <a:blip r:embed="rId10">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13" name="Google Shape;113;p9"/>
          <p:cNvSpPr/>
          <p:nvPr/>
        </p:nvSpPr>
        <p:spPr>
          <a:xfrm>
            <a:off x="777240" y="5352288"/>
            <a:ext cx="568960" cy="568960"/>
          </a:xfrm>
          <a:custGeom>
            <a:avLst/>
            <a:gdLst/>
            <a:ahLst/>
            <a:cxnLst/>
            <a:rect l="l" t="t" r="r" b="b"/>
            <a:pathLst>
              <a:path w="568960" h="568960" extrusionOk="0">
                <a:moveTo>
                  <a:pt x="0" y="284225"/>
                </a:moveTo>
                <a:lnTo>
                  <a:pt x="3720" y="238123"/>
                </a:lnTo>
                <a:lnTo>
                  <a:pt x="14490" y="194389"/>
                </a:lnTo>
                <a:lnTo>
                  <a:pt x="31725" y="153608"/>
                </a:lnTo>
                <a:lnTo>
                  <a:pt x="54839" y="116366"/>
                </a:lnTo>
                <a:lnTo>
                  <a:pt x="83248" y="83248"/>
                </a:lnTo>
                <a:lnTo>
                  <a:pt x="116366" y="54839"/>
                </a:lnTo>
                <a:lnTo>
                  <a:pt x="153608" y="31725"/>
                </a:lnTo>
                <a:lnTo>
                  <a:pt x="194389" y="14490"/>
                </a:lnTo>
                <a:lnTo>
                  <a:pt x="238123" y="3720"/>
                </a:lnTo>
                <a:lnTo>
                  <a:pt x="284225" y="0"/>
                </a:lnTo>
                <a:lnTo>
                  <a:pt x="330328" y="3720"/>
                </a:lnTo>
                <a:lnTo>
                  <a:pt x="374062" y="14490"/>
                </a:lnTo>
                <a:lnTo>
                  <a:pt x="414843" y="31725"/>
                </a:lnTo>
                <a:lnTo>
                  <a:pt x="452085" y="54839"/>
                </a:lnTo>
                <a:lnTo>
                  <a:pt x="485203" y="83248"/>
                </a:lnTo>
                <a:lnTo>
                  <a:pt x="513612" y="116366"/>
                </a:lnTo>
                <a:lnTo>
                  <a:pt x="536726" y="153608"/>
                </a:lnTo>
                <a:lnTo>
                  <a:pt x="553961" y="194389"/>
                </a:lnTo>
                <a:lnTo>
                  <a:pt x="564731" y="238123"/>
                </a:lnTo>
                <a:lnTo>
                  <a:pt x="568451" y="284225"/>
                </a:lnTo>
                <a:lnTo>
                  <a:pt x="564731" y="330328"/>
                </a:lnTo>
                <a:lnTo>
                  <a:pt x="553961" y="374062"/>
                </a:lnTo>
                <a:lnTo>
                  <a:pt x="536726" y="414843"/>
                </a:lnTo>
                <a:lnTo>
                  <a:pt x="513612" y="452085"/>
                </a:lnTo>
                <a:lnTo>
                  <a:pt x="485203" y="485203"/>
                </a:lnTo>
                <a:lnTo>
                  <a:pt x="452085" y="513612"/>
                </a:lnTo>
                <a:lnTo>
                  <a:pt x="414843" y="536726"/>
                </a:lnTo>
                <a:lnTo>
                  <a:pt x="374062" y="553961"/>
                </a:lnTo>
                <a:lnTo>
                  <a:pt x="330328" y="564731"/>
                </a:lnTo>
                <a:lnTo>
                  <a:pt x="284225" y="568452"/>
                </a:lnTo>
                <a:lnTo>
                  <a:pt x="238123" y="564731"/>
                </a:lnTo>
                <a:lnTo>
                  <a:pt x="194389" y="553961"/>
                </a:lnTo>
                <a:lnTo>
                  <a:pt x="153608" y="536726"/>
                </a:lnTo>
                <a:lnTo>
                  <a:pt x="116366" y="513612"/>
                </a:lnTo>
                <a:lnTo>
                  <a:pt x="83248" y="485203"/>
                </a:lnTo>
                <a:lnTo>
                  <a:pt x="54839" y="452085"/>
                </a:lnTo>
                <a:lnTo>
                  <a:pt x="31725" y="414843"/>
                </a:lnTo>
                <a:lnTo>
                  <a:pt x="14490" y="374062"/>
                </a:lnTo>
                <a:lnTo>
                  <a:pt x="3720" y="330328"/>
                </a:lnTo>
                <a:lnTo>
                  <a:pt x="0" y="284225"/>
                </a:lnTo>
                <a:close/>
              </a:path>
            </a:pathLst>
          </a:custGeom>
          <a:noFill/>
          <a:ln w="121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14" name="Google Shape;114;p9"/>
          <p:cNvSpPr/>
          <p:nvPr/>
        </p:nvSpPr>
        <p:spPr>
          <a:xfrm>
            <a:off x="7062216" y="4581144"/>
            <a:ext cx="3243580" cy="596265"/>
          </a:xfrm>
          <a:custGeom>
            <a:avLst/>
            <a:gdLst/>
            <a:ahLst/>
            <a:cxnLst/>
            <a:rect l="l" t="t" r="r" b="b"/>
            <a:pathLst>
              <a:path w="3243579" h="596264" extrusionOk="0">
                <a:moveTo>
                  <a:pt x="3243072" y="0"/>
                </a:moveTo>
                <a:lnTo>
                  <a:pt x="297941" y="0"/>
                </a:lnTo>
                <a:lnTo>
                  <a:pt x="0" y="297941"/>
                </a:lnTo>
                <a:lnTo>
                  <a:pt x="297941" y="595883"/>
                </a:lnTo>
                <a:lnTo>
                  <a:pt x="3243072" y="595883"/>
                </a:lnTo>
                <a:lnTo>
                  <a:pt x="3243072" y="0"/>
                </a:lnTo>
                <a:close/>
              </a:path>
            </a:pathLst>
          </a:custGeom>
          <a:solidFill>
            <a:srgbClr val="D9D9D9"/>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15" name="Google Shape;115;p9"/>
          <p:cNvSpPr/>
          <p:nvPr/>
        </p:nvSpPr>
        <p:spPr>
          <a:xfrm>
            <a:off x="7062216" y="4581144"/>
            <a:ext cx="3243580" cy="596265"/>
          </a:xfrm>
          <a:custGeom>
            <a:avLst/>
            <a:gdLst/>
            <a:ahLst/>
            <a:cxnLst/>
            <a:rect l="l" t="t" r="r" b="b"/>
            <a:pathLst>
              <a:path w="3243579" h="596264" extrusionOk="0">
                <a:moveTo>
                  <a:pt x="3243072" y="595883"/>
                </a:moveTo>
                <a:lnTo>
                  <a:pt x="297941" y="595883"/>
                </a:lnTo>
                <a:lnTo>
                  <a:pt x="0" y="297941"/>
                </a:lnTo>
                <a:lnTo>
                  <a:pt x="297941" y="0"/>
                </a:lnTo>
                <a:lnTo>
                  <a:pt x="3243072" y="0"/>
                </a:lnTo>
                <a:lnTo>
                  <a:pt x="3243072" y="595883"/>
                </a:lnTo>
                <a:close/>
              </a:path>
            </a:pathLst>
          </a:custGeom>
          <a:noFill/>
          <a:ln w="121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16" name="Google Shape;116;p9"/>
          <p:cNvSpPr txBox="1"/>
          <p:nvPr/>
        </p:nvSpPr>
        <p:spPr>
          <a:xfrm>
            <a:off x="7987994" y="4677420"/>
            <a:ext cx="1416050" cy="436880"/>
          </a:xfrm>
          <a:prstGeom prst="rect">
            <a:avLst/>
          </a:prstGeom>
          <a:noFill/>
          <a:ln>
            <a:noFill/>
          </a:ln>
        </p:spPr>
        <p:txBody>
          <a:bodyPr spcFirstLastPara="1" wrap="square" lIns="0" tIns="12700" rIns="0" bIns="0" anchor="t" anchorCtr="0">
            <a:noAutofit/>
          </a:bodyPr>
          <a:lstStyle/>
          <a:p>
            <a:pPr marL="12700" marR="0" lvl="0" indent="0" algn="l" rtl="0">
              <a:lnSpc>
                <a:spcPct val="100000"/>
              </a:lnSpc>
              <a:spcBef>
                <a:spcPts val="0"/>
              </a:spcBef>
              <a:spcAft>
                <a:spcPts val="0"/>
              </a:spcAft>
              <a:buNone/>
            </a:pPr>
            <a:r>
              <a:rPr lang="en-US" sz="2400" dirty="0">
                <a:latin typeface="Arial"/>
                <a:ea typeface="Arial"/>
                <a:cs typeface="Arial"/>
                <a:sym typeface="Arial"/>
              </a:rPr>
              <a:t>MongoDB</a:t>
            </a:r>
            <a:endParaRPr sz="2400" dirty="0">
              <a:latin typeface="Arial"/>
              <a:ea typeface="Arial"/>
              <a:cs typeface="Arial"/>
              <a:sym typeface="Arial"/>
            </a:endParaRPr>
          </a:p>
        </p:txBody>
      </p:sp>
      <p:sp>
        <p:nvSpPr>
          <p:cNvPr id="117" name="Google Shape;117;p9"/>
          <p:cNvSpPr/>
          <p:nvPr/>
        </p:nvSpPr>
        <p:spPr>
          <a:xfrm>
            <a:off x="6763511" y="4581144"/>
            <a:ext cx="595883" cy="595883"/>
          </a:xfrm>
          <a:prstGeom prst="rect">
            <a:avLst/>
          </a:prstGeom>
          <a:blipFill rotWithShape="1">
            <a:blip r:embed="rId11">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18" name="Google Shape;118;p9"/>
          <p:cNvSpPr/>
          <p:nvPr/>
        </p:nvSpPr>
        <p:spPr>
          <a:xfrm>
            <a:off x="6763511" y="4581144"/>
            <a:ext cx="596265" cy="596265"/>
          </a:xfrm>
          <a:custGeom>
            <a:avLst/>
            <a:gdLst/>
            <a:ahLst/>
            <a:cxnLst/>
            <a:rect l="l" t="t" r="r" b="b"/>
            <a:pathLst>
              <a:path w="596265" h="596264" extrusionOk="0">
                <a:moveTo>
                  <a:pt x="0" y="297941"/>
                </a:moveTo>
                <a:lnTo>
                  <a:pt x="3898" y="249603"/>
                </a:lnTo>
                <a:lnTo>
                  <a:pt x="15185" y="203752"/>
                </a:lnTo>
                <a:lnTo>
                  <a:pt x="33247" y="161001"/>
                </a:lnTo>
                <a:lnTo>
                  <a:pt x="57473" y="121962"/>
                </a:lnTo>
                <a:lnTo>
                  <a:pt x="87249" y="87248"/>
                </a:lnTo>
                <a:lnTo>
                  <a:pt x="121962" y="57473"/>
                </a:lnTo>
                <a:lnTo>
                  <a:pt x="161001" y="33247"/>
                </a:lnTo>
                <a:lnTo>
                  <a:pt x="203752" y="15185"/>
                </a:lnTo>
                <a:lnTo>
                  <a:pt x="249603" y="3898"/>
                </a:lnTo>
                <a:lnTo>
                  <a:pt x="297942" y="0"/>
                </a:lnTo>
                <a:lnTo>
                  <a:pt x="346280" y="3898"/>
                </a:lnTo>
                <a:lnTo>
                  <a:pt x="392131" y="15185"/>
                </a:lnTo>
                <a:lnTo>
                  <a:pt x="434882" y="33247"/>
                </a:lnTo>
                <a:lnTo>
                  <a:pt x="473921" y="57473"/>
                </a:lnTo>
                <a:lnTo>
                  <a:pt x="508635" y="87248"/>
                </a:lnTo>
                <a:lnTo>
                  <a:pt x="538410" y="121962"/>
                </a:lnTo>
                <a:lnTo>
                  <a:pt x="562636" y="161001"/>
                </a:lnTo>
                <a:lnTo>
                  <a:pt x="580698" y="203752"/>
                </a:lnTo>
                <a:lnTo>
                  <a:pt x="591985" y="249603"/>
                </a:lnTo>
                <a:lnTo>
                  <a:pt x="595884" y="297941"/>
                </a:lnTo>
                <a:lnTo>
                  <a:pt x="591985" y="346280"/>
                </a:lnTo>
                <a:lnTo>
                  <a:pt x="580698" y="392131"/>
                </a:lnTo>
                <a:lnTo>
                  <a:pt x="562636" y="434882"/>
                </a:lnTo>
                <a:lnTo>
                  <a:pt x="538410" y="473921"/>
                </a:lnTo>
                <a:lnTo>
                  <a:pt x="508635" y="508634"/>
                </a:lnTo>
                <a:lnTo>
                  <a:pt x="473921" y="538410"/>
                </a:lnTo>
                <a:lnTo>
                  <a:pt x="434882" y="562636"/>
                </a:lnTo>
                <a:lnTo>
                  <a:pt x="392131" y="580698"/>
                </a:lnTo>
                <a:lnTo>
                  <a:pt x="346280" y="591985"/>
                </a:lnTo>
                <a:lnTo>
                  <a:pt x="297942" y="595883"/>
                </a:lnTo>
                <a:lnTo>
                  <a:pt x="249603" y="591985"/>
                </a:lnTo>
                <a:lnTo>
                  <a:pt x="203752" y="580698"/>
                </a:lnTo>
                <a:lnTo>
                  <a:pt x="161001" y="562636"/>
                </a:lnTo>
                <a:lnTo>
                  <a:pt x="121962" y="538410"/>
                </a:lnTo>
                <a:lnTo>
                  <a:pt x="87249" y="508634"/>
                </a:lnTo>
                <a:lnTo>
                  <a:pt x="57473" y="473921"/>
                </a:lnTo>
                <a:lnTo>
                  <a:pt x="33247" y="434882"/>
                </a:lnTo>
                <a:lnTo>
                  <a:pt x="15185" y="392131"/>
                </a:lnTo>
                <a:lnTo>
                  <a:pt x="3898" y="346280"/>
                </a:lnTo>
                <a:lnTo>
                  <a:pt x="0" y="297941"/>
                </a:lnTo>
                <a:close/>
              </a:path>
            </a:pathLst>
          </a:custGeom>
          <a:noFill/>
          <a:ln w="121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19" name="Google Shape;119;p9"/>
          <p:cNvSpPr/>
          <p:nvPr/>
        </p:nvSpPr>
        <p:spPr>
          <a:xfrm>
            <a:off x="7062216" y="5324855"/>
            <a:ext cx="3243580" cy="596265"/>
          </a:xfrm>
          <a:custGeom>
            <a:avLst/>
            <a:gdLst/>
            <a:ahLst/>
            <a:cxnLst/>
            <a:rect l="l" t="t" r="r" b="b"/>
            <a:pathLst>
              <a:path w="3243579" h="596264" extrusionOk="0">
                <a:moveTo>
                  <a:pt x="3243072" y="0"/>
                </a:moveTo>
                <a:lnTo>
                  <a:pt x="297941" y="0"/>
                </a:lnTo>
                <a:lnTo>
                  <a:pt x="0" y="297942"/>
                </a:lnTo>
                <a:lnTo>
                  <a:pt x="297941" y="595884"/>
                </a:lnTo>
                <a:lnTo>
                  <a:pt x="3243072" y="595884"/>
                </a:lnTo>
                <a:lnTo>
                  <a:pt x="3243072" y="0"/>
                </a:lnTo>
                <a:close/>
              </a:path>
            </a:pathLst>
          </a:custGeom>
          <a:solidFill>
            <a:srgbClr val="D9D9D9"/>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20" name="Google Shape;120;p9"/>
          <p:cNvSpPr/>
          <p:nvPr/>
        </p:nvSpPr>
        <p:spPr>
          <a:xfrm>
            <a:off x="7062216" y="5324855"/>
            <a:ext cx="3243580" cy="596265"/>
          </a:xfrm>
          <a:custGeom>
            <a:avLst/>
            <a:gdLst/>
            <a:ahLst/>
            <a:cxnLst/>
            <a:rect l="l" t="t" r="r" b="b"/>
            <a:pathLst>
              <a:path w="3243579" h="596264" extrusionOk="0">
                <a:moveTo>
                  <a:pt x="3243072" y="595884"/>
                </a:moveTo>
                <a:lnTo>
                  <a:pt x="297941" y="595884"/>
                </a:lnTo>
                <a:lnTo>
                  <a:pt x="0" y="297942"/>
                </a:lnTo>
                <a:lnTo>
                  <a:pt x="297941" y="0"/>
                </a:lnTo>
                <a:lnTo>
                  <a:pt x="3243072" y="0"/>
                </a:lnTo>
                <a:lnTo>
                  <a:pt x="3243072" y="595884"/>
                </a:lnTo>
                <a:close/>
              </a:path>
            </a:pathLst>
          </a:custGeom>
          <a:noFill/>
          <a:ln w="121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21" name="Google Shape;121;p9"/>
          <p:cNvSpPr txBox="1"/>
          <p:nvPr/>
        </p:nvSpPr>
        <p:spPr>
          <a:xfrm>
            <a:off x="7627861" y="5422072"/>
            <a:ext cx="2545459" cy="436880"/>
          </a:xfrm>
          <a:prstGeom prst="rect">
            <a:avLst/>
          </a:prstGeom>
          <a:noFill/>
          <a:ln>
            <a:noFill/>
          </a:ln>
        </p:spPr>
        <p:txBody>
          <a:bodyPr spcFirstLastPara="1" wrap="square" lIns="0" tIns="12700" rIns="0" bIns="0" anchor="t" anchorCtr="0">
            <a:noAutofit/>
          </a:bodyPr>
          <a:lstStyle/>
          <a:p>
            <a:pPr marL="12700" marR="0" lvl="0" indent="0" algn="l" rtl="0">
              <a:lnSpc>
                <a:spcPct val="100000"/>
              </a:lnSpc>
              <a:spcBef>
                <a:spcPts val="0"/>
              </a:spcBef>
              <a:spcAft>
                <a:spcPts val="0"/>
              </a:spcAft>
              <a:buNone/>
            </a:pPr>
            <a:r>
              <a:rPr lang="en-US" sz="2400" dirty="0">
                <a:latin typeface="Arial"/>
                <a:ea typeface="Arial"/>
                <a:cs typeface="Arial"/>
                <a:sym typeface="Arial"/>
              </a:rPr>
              <a:t>MS SQL SERVER</a:t>
            </a:r>
            <a:endParaRPr sz="2400" dirty="0">
              <a:latin typeface="Arial"/>
              <a:ea typeface="Arial"/>
              <a:cs typeface="Arial"/>
              <a:sym typeface="Arial"/>
            </a:endParaRPr>
          </a:p>
        </p:txBody>
      </p:sp>
      <p:sp>
        <p:nvSpPr>
          <p:cNvPr id="122" name="Google Shape;122;p9"/>
          <p:cNvSpPr/>
          <p:nvPr/>
        </p:nvSpPr>
        <p:spPr>
          <a:xfrm>
            <a:off x="6763511" y="5324855"/>
            <a:ext cx="595883" cy="595884"/>
          </a:xfrm>
          <a:prstGeom prst="rect">
            <a:avLst/>
          </a:prstGeom>
          <a:blipFill rotWithShape="1">
            <a:blip r:embed="rId12">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23" name="Google Shape;123;p9"/>
          <p:cNvSpPr/>
          <p:nvPr/>
        </p:nvSpPr>
        <p:spPr>
          <a:xfrm>
            <a:off x="6763511" y="5324855"/>
            <a:ext cx="596265" cy="596265"/>
          </a:xfrm>
          <a:custGeom>
            <a:avLst/>
            <a:gdLst/>
            <a:ahLst/>
            <a:cxnLst/>
            <a:rect l="l" t="t" r="r" b="b"/>
            <a:pathLst>
              <a:path w="596265" h="596264" extrusionOk="0">
                <a:moveTo>
                  <a:pt x="0" y="297942"/>
                </a:moveTo>
                <a:lnTo>
                  <a:pt x="3898" y="249603"/>
                </a:lnTo>
                <a:lnTo>
                  <a:pt x="15185" y="203752"/>
                </a:lnTo>
                <a:lnTo>
                  <a:pt x="33247" y="161001"/>
                </a:lnTo>
                <a:lnTo>
                  <a:pt x="57473" y="121962"/>
                </a:lnTo>
                <a:lnTo>
                  <a:pt x="87249" y="87249"/>
                </a:lnTo>
                <a:lnTo>
                  <a:pt x="121962" y="57473"/>
                </a:lnTo>
                <a:lnTo>
                  <a:pt x="161001" y="33247"/>
                </a:lnTo>
                <a:lnTo>
                  <a:pt x="203752" y="15185"/>
                </a:lnTo>
                <a:lnTo>
                  <a:pt x="249603" y="3898"/>
                </a:lnTo>
                <a:lnTo>
                  <a:pt x="297942" y="0"/>
                </a:lnTo>
                <a:lnTo>
                  <a:pt x="346280" y="3898"/>
                </a:lnTo>
                <a:lnTo>
                  <a:pt x="392131" y="15185"/>
                </a:lnTo>
                <a:lnTo>
                  <a:pt x="434882" y="33247"/>
                </a:lnTo>
                <a:lnTo>
                  <a:pt x="473921" y="57473"/>
                </a:lnTo>
                <a:lnTo>
                  <a:pt x="508635" y="87249"/>
                </a:lnTo>
                <a:lnTo>
                  <a:pt x="538410" y="121962"/>
                </a:lnTo>
                <a:lnTo>
                  <a:pt x="562636" y="161001"/>
                </a:lnTo>
                <a:lnTo>
                  <a:pt x="580698" y="203752"/>
                </a:lnTo>
                <a:lnTo>
                  <a:pt x="591985" y="249603"/>
                </a:lnTo>
                <a:lnTo>
                  <a:pt x="595884" y="297942"/>
                </a:lnTo>
                <a:lnTo>
                  <a:pt x="591985" y="346270"/>
                </a:lnTo>
                <a:lnTo>
                  <a:pt x="580698" y="392116"/>
                </a:lnTo>
                <a:lnTo>
                  <a:pt x="562636" y="434865"/>
                </a:lnTo>
                <a:lnTo>
                  <a:pt x="538410" y="473904"/>
                </a:lnTo>
                <a:lnTo>
                  <a:pt x="508635" y="508620"/>
                </a:lnTo>
                <a:lnTo>
                  <a:pt x="473921" y="538399"/>
                </a:lnTo>
                <a:lnTo>
                  <a:pt x="434882" y="562629"/>
                </a:lnTo>
                <a:lnTo>
                  <a:pt x="392131" y="580695"/>
                </a:lnTo>
                <a:lnTo>
                  <a:pt x="346280" y="591984"/>
                </a:lnTo>
                <a:lnTo>
                  <a:pt x="297942" y="595884"/>
                </a:lnTo>
                <a:lnTo>
                  <a:pt x="249603" y="591984"/>
                </a:lnTo>
                <a:lnTo>
                  <a:pt x="203752" y="580695"/>
                </a:lnTo>
                <a:lnTo>
                  <a:pt x="161001" y="562629"/>
                </a:lnTo>
                <a:lnTo>
                  <a:pt x="121962" y="538399"/>
                </a:lnTo>
                <a:lnTo>
                  <a:pt x="87249" y="508620"/>
                </a:lnTo>
                <a:lnTo>
                  <a:pt x="57473" y="473904"/>
                </a:lnTo>
                <a:lnTo>
                  <a:pt x="33247" y="434865"/>
                </a:lnTo>
                <a:lnTo>
                  <a:pt x="15185" y="392116"/>
                </a:lnTo>
                <a:lnTo>
                  <a:pt x="3898" y="346270"/>
                </a:lnTo>
                <a:lnTo>
                  <a:pt x="0" y="297942"/>
                </a:lnTo>
                <a:close/>
              </a:path>
            </a:pathLst>
          </a:custGeom>
          <a:noFill/>
          <a:ln w="121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24" name="Google Shape;124;p9"/>
          <p:cNvSpPr txBox="1"/>
          <p:nvPr/>
        </p:nvSpPr>
        <p:spPr>
          <a:xfrm>
            <a:off x="1339341" y="1067561"/>
            <a:ext cx="8337550" cy="299720"/>
          </a:xfrm>
          <a:prstGeom prst="rect">
            <a:avLst/>
          </a:prstGeom>
          <a:noFill/>
          <a:ln>
            <a:noFill/>
          </a:ln>
        </p:spPr>
        <p:txBody>
          <a:bodyPr spcFirstLastPara="1" wrap="square" lIns="0" tIns="12700" rIns="0" bIns="0" anchor="t" anchorCtr="0">
            <a:noAutofit/>
          </a:bodyPr>
          <a:lstStyle/>
          <a:p>
            <a:pPr marL="12700" marR="0" lvl="0" indent="0" algn="l" rtl="0">
              <a:lnSpc>
                <a:spcPct val="100000"/>
              </a:lnSpc>
              <a:spcBef>
                <a:spcPts val="0"/>
              </a:spcBef>
              <a:spcAft>
                <a:spcPts val="0"/>
              </a:spcAft>
              <a:buNone/>
            </a:pPr>
            <a:r>
              <a:rPr lang="en-US" sz="1800" b="1" dirty="0">
                <a:latin typeface="Trebuchet MS"/>
                <a:ea typeface="Trebuchet MS"/>
                <a:cs typeface="Trebuchet MS"/>
                <a:sym typeface="Trebuchet MS"/>
              </a:rPr>
              <a:t>ANDROID DEVELOPMENT				MACHINE LEARNING</a:t>
            </a:r>
            <a:endParaRPr sz="1800" dirty="0">
              <a:latin typeface="Trebuchet MS"/>
              <a:ea typeface="Trebuchet MS"/>
              <a:cs typeface="Trebuchet MS"/>
              <a:sym typeface="Trebuchet MS"/>
            </a:endParaRPr>
          </a:p>
        </p:txBody>
      </p:sp>
      <p:sp>
        <p:nvSpPr>
          <p:cNvPr id="125" name="Google Shape;125;p9"/>
          <p:cNvSpPr txBox="1"/>
          <p:nvPr/>
        </p:nvSpPr>
        <p:spPr>
          <a:xfrm>
            <a:off x="1300683" y="3419837"/>
            <a:ext cx="2454141" cy="230252"/>
          </a:xfrm>
          <a:prstGeom prst="rect">
            <a:avLst/>
          </a:prstGeom>
          <a:noFill/>
          <a:ln>
            <a:noFill/>
          </a:ln>
        </p:spPr>
        <p:txBody>
          <a:bodyPr spcFirstLastPara="1" wrap="square" lIns="0" tIns="12700" rIns="0" bIns="0" anchor="t" anchorCtr="0">
            <a:noAutofit/>
          </a:bodyPr>
          <a:lstStyle/>
          <a:p>
            <a:pPr marL="12700" marR="0" lvl="0" indent="0" algn="l" rtl="0">
              <a:lnSpc>
                <a:spcPct val="100000"/>
              </a:lnSpc>
              <a:spcBef>
                <a:spcPts val="0"/>
              </a:spcBef>
              <a:spcAft>
                <a:spcPts val="0"/>
              </a:spcAft>
              <a:buNone/>
            </a:pPr>
            <a:r>
              <a:rPr lang="en-US" sz="1800" b="1" dirty="0">
                <a:latin typeface="Trebuchet MS"/>
                <a:ea typeface="Trebuchet MS"/>
                <a:cs typeface="Trebuchet MS"/>
                <a:sym typeface="Trebuchet MS"/>
              </a:rPr>
              <a:t>WEB DEVELOPMENT</a:t>
            </a:r>
            <a:endParaRPr sz="1800" dirty="0">
              <a:latin typeface="Trebuchet MS"/>
              <a:ea typeface="Trebuchet MS"/>
              <a:cs typeface="Trebuchet MS"/>
              <a:sym typeface="Trebuchet MS"/>
            </a:endParaRPr>
          </a:p>
        </p:txBody>
      </p:sp>
      <p:sp>
        <p:nvSpPr>
          <p:cNvPr id="126" name="Google Shape;126;p9"/>
          <p:cNvSpPr txBox="1"/>
          <p:nvPr/>
        </p:nvSpPr>
        <p:spPr>
          <a:xfrm>
            <a:off x="6993901" y="4044256"/>
            <a:ext cx="508000" cy="391160"/>
          </a:xfrm>
          <a:prstGeom prst="rect">
            <a:avLst/>
          </a:prstGeom>
          <a:noFill/>
          <a:ln>
            <a:noFill/>
          </a:ln>
        </p:spPr>
        <p:txBody>
          <a:bodyPr spcFirstLastPara="1" wrap="square" lIns="0" tIns="12700" rIns="0" bIns="0" anchor="t" anchorCtr="0">
            <a:noAutofit/>
          </a:bodyPr>
          <a:lstStyle/>
          <a:p>
            <a:pPr marL="12700" marR="0" lvl="0" indent="0" algn="l" rtl="0">
              <a:lnSpc>
                <a:spcPct val="100000"/>
              </a:lnSpc>
              <a:spcBef>
                <a:spcPts val="0"/>
              </a:spcBef>
              <a:spcAft>
                <a:spcPts val="0"/>
              </a:spcAft>
              <a:buNone/>
            </a:pPr>
            <a:r>
              <a:rPr lang="en-US" sz="1800" b="1" dirty="0">
                <a:latin typeface="Trebuchet MS"/>
                <a:ea typeface="Trebuchet MS"/>
                <a:cs typeface="Trebuchet MS"/>
                <a:sym typeface="Trebuchet MS"/>
              </a:rPr>
              <a:t>SQL</a:t>
            </a:r>
            <a:endParaRPr sz="2400" dirty="0">
              <a:latin typeface="Trebuchet MS"/>
              <a:ea typeface="Trebuchet MS"/>
              <a:cs typeface="Trebuchet MS"/>
              <a:sym typeface="Trebuchet MS"/>
            </a:endParaRPr>
          </a:p>
        </p:txBody>
      </p:sp>
      <p:sp>
        <p:nvSpPr>
          <p:cNvPr id="127" name="Google Shape;127;p9"/>
          <p:cNvSpPr txBox="1">
            <a:spLocks noGrp="1"/>
          </p:cNvSpPr>
          <p:nvPr>
            <p:ph type="title"/>
          </p:nvPr>
        </p:nvSpPr>
        <p:spPr>
          <a:xfrm>
            <a:off x="3419094" y="122936"/>
            <a:ext cx="5354320" cy="696595"/>
          </a:xfrm>
          <a:prstGeom prst="rect">
            <a:avLst/>
          </a:prstGeom>
          <a:noFill/>
          <a:ln>
            <a:noFill/>
          </a:ln>
        </p:spPr>
        <p:txBody>
          <a:bodyPr spcFirstLastPara="1" wrap="square" lIns="0" tIns="12700" rIns="0" bIns="0" anchor="t" anchorCtr="0">
            <a:noAutofit/>
          </a:bodyPr>
          <a:lstStyle/>
          <a:p>
            <a:pPr marL="12700" algn="ctr"/>
            <a:r>
              <a:rPr lang="en-US" sz="3600" dirty="0"/>
              <a:t>TECHNOLOGY STACK</a:t>
            </a:r>
            <a:endParaRPr sz="3600" dirty="0"/>
          </a:p>
        </p:txBody>
      </p:sp>
      <p:sp>
        <p:nvSpPr>
          <p:cNvPr id="128" name="Google Shape;128;p9"/>
          <p:cNvSpPr/>
          <p:nvPr/>
        </p:nvSpPr>
        <p:spPr>
          <a:xfrm>
            <a:off x="0" y="0"/>
            <a:ext cx="647700" cy="6858000"/>
          </a:xfrm>
          <a:custGeom>
            <a:avLst/>
            <a:gdLst/>
            <a:ahLst/>
            <a:cxnLst/>
            <a:rect l="l" t="t" r="r" b="b"/>
            <a:pathLst>
              <a:path w="647700" h="6858000" extrusionOk="0">
                <a:moveTo>
                  <a:pt x="0" y="6857996"/>
                </a:moveTo>
                <a:lnTo>
                  <a:pt x="647700" y="6857996"/>
                </a:lnTo>
                <a:lnTo>
                  <a:pt x="647700" y="0"/>
                </a:lnTo>
                <a:lnTo>
                  <a:pt x="0" y="0"/>
                </a:lnTo>
                <a:lnTo>
                  <a:pt x="0" y="6857996"/>
                </a:lnTo>
                <a:close/>
              </a:path>
            </a:pathLst>
          </a:custGeom>
          <a:solidFill>
            <a:srgbClr val="000000">
              <a:alpha val="20784"/>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29" name="Google Shape;129;p9"/>
          <p:cNvSpPr/>
          <p:nvPr/>
        </p:nvSpPr>
        <p:spPr>
          <a:xfrm>
            <a:off x="647700" y="0"/>
            <a:ext cx="0" cy="6858000"/>
          </a:xfrm>
          <a:custGeom>
            <a:avLst/>
            <a:gdLst/>
            <a:ahLst/>
            <a:cxnLst/>
            <a:rect l="l" t="t" r="r" b="b"/>
            <a:pathLst>
              <a:path w="120000" h="6858000" extrusionOk="0">
                <a:moveTo>
                  <a:pt x="0" y="6857996"/>
                </a:moveTo>
                <a:lnTo>
                  <a:pt x="0" y="0"/>
                </a:lnTo>
              </a:path>
            </a:pathLst>
          </a:custGeom>
          <a:noFill/>
          <a:ln w="12175" cap="flat" cmpd="sng">
            <a:solidFill>
              <a:srgbClr val="2E528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30" name="Google Shape;130;p9"/>
          <p:cNvSpPr/>
          <p:nvPr/>
        </p:nvSpPr>
        <p:spPr>
          <a:xfrm>
            <a:off x="0" y="0"/>
            <a:ext cx="0" cy="6858000"/>
          </a:xfrm>
          <a:custGeom>
            <a:avLst/>
            <a:gdLst/>
            <a:ahLst/>
            <a:cxnLst/>
            <a:rect l="l" t="t" r="r" b="b"/>
            <a:pathLst>
              <a:path w="120000" h="6858000" extrusionOk="0">
                <a:moveTo>
                  <a:pt x="0" y="0"/>
                </a:moveTo>
                <a:lnTo>
                  <a:pt x="0" y="6857996"/>
                </a:lnTo>
              </a:path>
            </a:pathLst>
          </a:custGeom>
          <a:noFill/>
          <a:ln w="12175" cap="flat" cmpd="sng">
            <a:solidFill>
              <a:srgbClr val="2E528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31" name="Google Shape;131;p9"/>
          <p:cNvSpPr/>
          <p:nvPr/>
        </p:nvSpPr>
        <p:spPr>
          <a:xfrm>
            <a:off x="11544300" y="0"/>
            <a:ext cx="647700" cy="6858000"/>
          </a:xfrm>
          <a:custGeom>
            <a:avLst/>
            <a:gdLst/>
            <a:ahLst/>
            <a:cxnLst/>
            <a:rect l="l" t="t" r="r" b="b"/>
            <a:pathLst>
              <a:path w="647700" h="6858000" extrusionOk="0">
                <a:moveTo>
                  <a:pt x="0" y="6857998"/>
                </a:moveTo>
                <a:lnTo>
                  <a:pt x="647700" y="6857998"/>
                </a:lnTo>
                <a:lnTo>
                  <a:pt x="647700" y="0"/>
                </a:lnTo>
                <a:lnTo>
                  <a:pt x="0" y="0"/>
                </a:lnTo>
                <a:lnTo>
                  <a:pt x="0" y="6857998"/>
                </a:lnTo>
                <a:close/>
              </a:path>
            </a:pathLst>
          </a:custGeom>
          <a:solidFill>
            <a:srgbClr val="000000">
              <a:alpha val="20784"/>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32" name="Google Shape;132;p9"/>
          <p:cNvSpPr/>
          <p:nvPr/>
        </p:nvSpPr>
        <p:spPr>
          <a:xfrm>
            <a:off x="12192000" y="0"/>
            <a:ext cx="0" cy="6858000"/>
          </a:xfrm>
          <a:custGeom>
            <a:avLst/>
            <a:gdLst/>
            <a:ahLst/>
            <a:cxnLst/>
            <a:rect l="l" t="t" r="r" b="b"/>
            <a:pathLst>
              <a:path w="120000" h="6858000" extrusionOk="0">
                <a:moveTo>
                  <a:pt x="0" y="6857998"/>
                </a:moveTo>
                <a:lnTo>
                  <a:pt x="0" y="0"/>
                </a:lnTo>
              </a:path>
            </a:pathLst>
          </a:custGeom>
          <a:noFill/>
          <a:ln w="12175" cap="flat" cmpd="sng">
            <a:solidFill>
              <a:srgbClr val="2E528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33" name="Google Shape;133;p9"/>
          <p:cNvSpPr/>
          <p:nvPr/>
        </p:nvSpPr>
        <p:spPr>
          <a:xfrm>
            <a:off x="11544300" y="0"/>
            <a:ext cx="0" cy="6858000"/>
          </a:xfrm>
          <a:custGeom>
            <a:avLst/>
            <a:gdLst/>
            <a:ahLst/>
            <a:cxnLst/>
            <a:rect l="l" t="t" r="r" b="b"/>
            <a:pathLst>
              <a:path w="120000" h="6858000" extrusionOk="0">
                <a:moveTo>
                  <a:pt x="0" y="0"/>
                </a:moveTo>
                <a:lnTo>
                  <a:pt x="0" y="6857998"/>
                </a:lnTo>
              </a:path>
            </a:pathLst>
          </a:custGeom>
          <a:noFill/>
          <a:ln w="12175" cap="flat" cmpd="sng">
            <a:solidFill>
              <a:srgbClr val="2E528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4" name="Google Shape;144;p10"/>
          <p:cNvSpPr/>
          <p:nvPr/>
        </p:nvSpPr>
        <p:spPr>
          <a:xfrm>
            <a:off x="874166" y="1931923"/>
            <a:ext cx="1562132" cy="571753"/>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dirty="0"/>
          </a:p>
        </p:txBody>
      </p:sp>
      <p:sp>
        <p:nvSpPr>
          <p:cNvPr id="145" name="Google Shape;145;p10"/>
          <p:cNvSpPr/>
          <p:nvPr/>
        </p:nvSpPr>
        <p:spPr>
          <a:xfrm>
            <a:off x="843102" y="2931541"/>
            <a:ext cx="1578660" cy="577976"/>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46" name="Google Shape;146;p10"/>
          <p:cNvSpPr/>
          <p:nvPr/>
        </p:nvSpPr>
        <p:spPr>
          <a:xfrm>
            <a:off x="146100" y="3919854"/>
            <a:ext cx="2846781" cy="735584"/>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47" name="Google Shape;147;p10"/>
          <p:cNvSpPr/>
          <p:nvPr/>
        </p:nvSpPr>
        <p:spPr>
          <a:xfrm>
            <a:off x="3169920" y="0"/>
            <a:ext cx="0" cy="6858000"/>
          </a:xfrm>
          <a:custGeom>
            <a:avLst/>
            <a:gdLst/>
            <a:ahLst/>
            <a:cxnLst/>
            <a:rect l="l" t="t" r="r" b="b"/>
            <a:pathLst>
              <a:path w="120000" h="6858000" extrusionOk="0">
                <a:moveTo>
                  <a:pt x="0" y="0"/>
                </a:moveTo>
                <a:lnTo>
                  <a:pt x="0" y="6857998"/>
                </a:lnTo>
              </a:path>
            </a:pathLst>
          </a:custGeom>
          <a:noFill/>
          <a:ln w="57900" cap="flat" cmpd="sng">
            <a:solidFill>
              <a:srgbClr val="C55A11"/>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pic>
        <p:nvPicPr>
          <p:cNvPr id="2" name="Picture 1">
            <a:extLst>
              <a:ext uri="{FF2B5EF4-FFF2-40B4-BE49-F238E27FC236}">
                <a16:creationId xmlns:a16="http://schemas.microsoft.com/office/drawing/2014/main" id="{05079FA0-9139-4D49-A3F5-7A6CDE291F38}"/>
              </a:ext>
            </a:extLst>
          </p:cNvPr>
          <p:cNvPicPr>
            <a:picLocks noChangeAspect="1"/>
          </p:cNvPicPr>
          <p:nvPr/>
        </p:nvPicPr>
        <p:blipFill rotWithShape="1">
          <a:blip r:embed="rId6"/>
          <a:srcRect l="4290" r="2281"/>
          <a:stretch/>
        </p:blipFill>
        <p:spPr>
          <a:xfrm>
            <a:off x="3305903" y="1037779"/>
            <a:ext cx="8792308" cy="494347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Shape 152"/>
        <p:cNvGrpSpPr/>
        <p:nvPr/>
      </p:nvGrpSpPr>
      <p:grpSpPr>
        <a:xfrm>
          <a:off x="0" y="0"/>
          <a:ext cx="0" cy="0"/>
          <a:chOff x="0" y="0"/>
          <a:chExt cx="0" cy="0"/>
        </a:xfrm>
      </p:grpSpPr>
      <p:sp>
        <p:nvSpPr>
          <p:cNvPr id="153" name="Google Shape;153;p11"/>
          <p:cNvSpPr txBox="1"/>
          <p:nvPr/>
        </p:nvSpPr>
        <p:spPr>
          <a:xfrm>
            <a:off x="1183030" y="1442466"/>
            <a:ext cx="9570720" cy="4964430"/>
          </a:xfrm>
          <a:prstGeom prst="rect">
            <a:avLst/>
          </a:prstGeom>
          <a:noFill/>
          <a:ln>
            <a:noFill/>
          </a:ln>
        </p:spPr>
        <p:txBody>
          <a:bodyPr spcFirstLastPara="1" wrap="square" lIns="0" tIns="149850" rIns="0" bIns="0" anchor="t" anchorCtr="0">
            <a:noAutofit/>
          </a:bodyPr>
          <a:lstStyle/>
          <a:p>
            <a:pPr marL="299085" marR="0" lvl="0" indent="-286385" algn="l" rtl="0">
              <a:lnSpc>
                <a:spcPct val="100000"/>
              </a:lnSpc>
              <a:spcBef>
                <a:spcPts val="0"/>
              </a:spcBef>
              <a:spcAft>
                <a:spcPts val="0"/>
              </a:spcAft>
              <a:buSzPts val="1800"/>
              <a:buFont typeface="Noto Sans Symbols"/>
              <a:buChar char="⮚"/>
            </a:pPr>
            <a:r>
              <a:rPr lang="en-US" sz="1800">
                <a:latin typeface="Arial"/>
                <a:ea typeface="Arial"/>
                <a:cs typeface="Arial"/>
                <a:sym typeface="Arial"/>
              </a:rPr>
              <a:t>Sign In / Sign Up of App User based on Aadhaar no data and OTP authentication of new registration.</a:t>
            </a:r>
            <a:endParaRPr sz="1800">
              <a:latin typeface="Arial"/>
              <a:ea typeface="Arial"/>
              <a:cs typeface="Arial"/>
              <a:sym typeface="Arial"/>
            </a:endParaRPr>
          </a:p>
          <a:p>
            <a:pPr marL="299085" marR="0" lvl="0" indent="-286385" algn="l" rtl="0">
              <a:lnSpc>
                <a:spcPct val="100000"/>
              </a:lnSpc>
              <a:spcBef>
                <a:spcPts val="1080"/>
              </a:spcBef>
              <a:spcAft>
                <a:spcPts val="0"/>
              </a:spcAft>
              <a:buSzPts val="1800"/>
              <a:buFont typeface="Noto Sans Symbols"/>
              <a:buChar char="⮚"/>
            </a:pPr>
            <a:r>
              <a:rPr lang="en-US" sz="1800">
                <a:latin typeface="Arial"/>
                <a:ea typeface="Arial"/>
                <a:cs typeface="Arial"/>
                <a:sym typeface="Arial"/>
              </a:rPr>
              <a:t>Biometric technique(fingerprint) for login and validating data of user in database.</a:t>
            </a:r>
            <a:endParaRPr sz="1800">
              <a:latin typeface="Arial"/>
              <a:ea typeface="Arial"/>
              <a:cs typeface="Arial"/>
              <a:sym typeface="Arial"/>
            </a:endParaRPr>
          </a:p>
          <a:p>
            <a:pPr marL="299085" marR="0" lvl="0" indent="-286385" algn="l" rtl="0">
              <a:lnSpc>
                <a:spcPct val="100000"/>
              </a:lnSpc>
              <a:spcBef>
                <a:spcPts val="1080"/>
              </a:spcBef>
              <a:spcAft>
                <a:spcPts val="0"/>
              </a:spcAft>
              <a:buSzPts val="1800"/>
              <a:buFont typeface="Noto Sans Symbols"/>
              <a:buChar char="⮚"/>
            </a:pPr>
            <a:r>
              <a:rPr lang="en-US" sz="1800">
                <a:latin typeface="Arial"/>
                <a:ea typeface="Arial"/>
                <a:cs typeface="Arial"/>
                <a:sym typeface="Arial"/>
              </a:rPr>
              <a:t>ADR form filling according to the form provided by the Ministry.</a:t>
            </a:r>
            <a:endParaRPr sz="1800">
              <a:latin typeface="Arial"/>
              <a:ea typeface="Arial"/>
              <a:cs typeface="Arial"/>
              <a:sym typeface="Arial"/>
            </a:endParaRPr>
          </a:p>
          <a:p>
            <a:pPr marL="299085" marR="0" lvl="0" indent="-286385" algn="l" rtl="0">
              <a:lnSpc>
                <a:spcPct val="100000"/>
              </a:lnSpc>
              <a:spcBef>
                <a:spcPts val="1080"/>
              </a:spcBef>
              <a:spcAft>
                <a:spcPts val="0"/>
              </a:spcAft>
              <a:buSzPts val="1800"/>
              <a:buFont typeface="Noto Sans Symbols"/>
              <a:buChar char="⮚"/>
            </a:pPr>
            <a:r>
              <a:rPr lang="en-US" sz="1800">
                <a:latin typeface="Arial"/>
                <a:ea typeface="Arial"/>
                <a:cs typeface="Arial"/>
                <a:sym typeface="Arial"/>
              </a:rPr>
              <a:t>ADR form design is divide in following levels :</a:t>
            </a:r>
            <a:endParaRPr sz="1800">
              <a:latin typeface="Arial"/>
              <a:ea typeface="Arial"/>
              <a:cs typeface="Arial"/>
              <a:sym typeface="Arial"/>
            </a:endParaRPr>
          </a:p>
          <a:p>
            <a:pPr marL="756285" marR="0" lvl="1" indent="-287019" algn="l" rtl="0">
              <a:lnSpc>
                <a:spcPct val="100000"/>
              </a:lnSpc>
              <a:spcBef>
                <a:spcPts val="1080"/>
              </a:spcBef>
              <a:spcAft>
                <a:spcPts val="0"/>
              </a:spcAft>
              <a:buSzPts val="1800"/>
              <a:buFont typeface="Noto Sans Symbols"/>
              <a:buChar char="❖"/>
            </a:pPr>
            <a:r>
              <a:rPr lang="en-US" sz="1800" b="0" i="0" u="none" strike="noStrike" cap="none">
                <a:latin typeface="Arial"/>
                <a:ea typeface="Arial"/>
                <a:cs typeface="Arial"/>
                <a:sym typeface="Arial"/>
              </a:rPr>
              <a:t>Reporter’s Details</a:t>
            </a:r>
            <a:endParaRPr sz="1800" b="0" i="0" u="none" strike="noStrike" cap="none">
              <a:latin typeface="Arial"/>
              <a:ea typeface="Arial"/>
              <a:cs typeface="Arial"/>
              <a:sym typeface="Arial"/>
            </a:endParaRPr>
          </a:p>
          <a:p>
            <a:pPr marL="807720" marR="0" lvl="1" indent="-338454" algn="l" rtl="0">
              <a:lnSpc>
                <a:spcPct val="100000"/>
              </a:lnSpc>
              <a:spcBef>
                <a:spcPts val="1080"/>
              </a:spcBef>
              <a:spcAft>
                <a:spcPts val="0"/>
              </a:spcAft>
              <a:buSzPts val="1800"/>
              <a:buFont typeface="Noto Sans Symbols"/>
              <a:buChar char="❖"/>
            </a:pPr>
            <a:r>
              <a:rPr lang="en-US" sz="1800" b="0" i="0" u="none" strike="noStrike" cap="none">
                <a:latin typeface="Arial"/>
                <a:ea typeface="Arial"/>
                <a:cs typeface="Arial"/>
                <a:sym typeface="Arial"/>
              </a:rPr>
              <a:t>Notifier’s Details</a:t>
            </a:r>
            <a:endParaRPr sz="1800" b="0" i="0" u="none" strike="noStrike" cap="none">
              <a:latin typeface="Arial"/>
              <a:ea typeface="Arial"/>
              <a:cs typeface="Arial"/>
              <a:sym typeface="Arial"/>
            </a:endParaRPr>
          </a:p>
          <a:p>
            <a:pPr marL="807720" marR="0" lvl="1" indent="-338454" algn="l" rtl="0">
              <a:lnSpc>
                <a:spcPct val="100000"/>
              </a:lnSpc>
              <a:spcBef>
                <a:spcPts val="1080"/>
              </a:spcBef>
              <a:spcAft>
                <a:spcPts val="0"/>
              </a:spcAft>
              <a:buSzPts val="1800"/>
              <a:buFont typeface="Noto Sans Symbols"/>
              <a:buChar char="❖"/>
            </a:pPr>
            <a:r>
              <a:rPr lang="en-US" sz="1800" b="0" i="0" u="none" strike="noStrike" cap="none">
                <a:latin typeface="Arial"/>
                <a:ea typeface="Arial"/>
                <a:cs typeface="Arial"/>
                <a:sym typeface="Arial"/>
              </a:rPr>
              <a:t>Patient Details</a:t>
            </a:r>
            <a:endParaRPr sz="1800" b="0" i="0" u="none" strike="noStrike" cap="none">
              <a:latin typeface="Arial"/>
              <a:ea typeface="Arial"/>
              <a:cs typeface="Arial"/>
              <a:sym typeface="Arial"/>
            </a:endParaRPr>
          </a:p>
          <a:p>
            <a:pPr marL="807720" marR="0" lvl="1" indent="-338454" algn="l" rtl="0">
              <a:lnSpc>
                <a:spcPct val="100000"/>
              </a:lnSpc>
              <a:spcBef>
                <a:spcPts val="1080"/>
              </a:spcBef>
              <a:spcAft>
                <a:spcPts val="0"/>
              </a:spcAft>
              <a:buSzPts val="1800"/>
              <a:buFont typeface="Noto Sans Symbols"/>
              <a:buChar char="❖"/>
            </a:pPr>
            <a:r>
              <a:rPr lang="en-US" sz="1800" b="0" i="0" u="none" strike="noStrike" cap="none">
                <a:latin typeface="Arial"/>
                <a:ea typeface="Arial"/>
                <a:cs typeface="Arial"/>
                <a:sym typeface="Arial"/>
              </a:rPr>
              <a:t>Reaction Details,</a:t>
            </a:r>
            <a:endParaRPr sz="1800" b="0" i="0" u="none" strike="noStrike" cap="none">
              <a:latin typeface="Arial"/>
              <a:ea typeface="Arial"/>
              <a:cs typeface="Arial"/>
              <a:sym typeface="Arial"/>
            </a:endParaRPr>
          </a:p>
          <a:p>
            <a:pPr marL="756285" marR="0" lvl="1" indent="-287019" algn="l" rtl="0">
              <a:lnSpc>
                <a:spcPct val="100000"/>
              </a:lnSpc>
              <a:spcBef>
                <a:spcPts val="1080"/>
              </a:spcBef>
              <a:spcAft>
                <a:spcPts val="0"/>
              </a:spcAft>
              <a:buSzPts val="1800"/>
              <a:buFont typeface="Noto Sans Symbols"/>
              <a:buChar char="❖"/>
            </a:pPr>
            <a:r>
              <a:rPr lang="en-US" sz="1800" b="0" i="0" u="none" strike="noStrike" cap="none">
                <a:latin typeface="Arial"/>
                <a:ea typeface="Arial"/>
                <a:cs typeface="Arial"/>
                <a:sym typeface="Arial"/>
              </a:rPr>
              <a:t>Drug Details(multiple drugs for a specific form).</a:t>
            </a:r>
            <a:endParaRPr sz="1800" b="0" i="0" u="none" strike="noStrike" cap="none">
              <a:latin typeface="Arial"/>
              <a:ea typeface="Arial"/>
              <a:cs typeface="Arial"/>
              <a:sym typeface="Arial"/>
            </a:endParaRPr>
          </a:p>
          <a:p>
            <a:pPr marL="299085" marR="20320" lvl="0" indent="-286385" algn="l" rtl="0">
              <a:lnSpc>
                <a:spcPct val="150000"/>
              </a:lnSpc>
              <a:spcBef>
                <a:spcPts val="5"/>
              </a:spcBef>
              <a:spcAft>
                <a:spcPts val="0"/>
              </a:spcAft>
              <a:buSzPts val="1800"/>
              <a:buFont typeface="Noto Sans Symbols"/>
              <a:buChar char="⮚"/>
            </a:pPr>
            <a:r>
              <a:rPr lang="en-US" sz="1800">
                <a:latin typeface="Arial"/>
                <a:ea typeface="Arial"/>
                <a:cs typeface="Arial"/>
                <a:sym typeface="Arial"/>
              </a:rPr>
              <a:t>Geolocation is also being fetched at the time of ADR report submission for further authentication of  Reporter.</a:t>
            </a:r>
            <a:endParaRPr sz="1800">
              <a:latin typeface="Arial"/>
              <a:ea typeface="Arial"/>
              <a:cs typeface="Arial"/>
              <a:sym typeface="Arial"/>
            </a:endParaRPr>
          </a:p>
          <a:p>
            <a:pPr marL="299085" marR="0" lvl="0" indent="-286385" algn="l" rtl="0">
              <a:lnSpc>
                <a:spcPct val="100000"/>
              </a:lnSpc>
              <a:spcBef>
                <a:spcPts val="1080"/>
              </a:spcBef>
              <a:spcAft>
                <a:spcPts val="0"/>
              </a:spcAft>
              <a:buSzPts val="1800"/>
              <a:buFont typeface="Noto Sans Symbols"/>
              <a:buChar char="⮚"/>
            </a:pPr>
            <a:r>
              <a:rPr lang="en-US" sz="1800">
                <a:latin typeface="Arial"/>
                <a:ea typeface="Arial"/>
                <a:cs typeface="Arial"/>
                <a:sym typeface="Arial"/>
              </a:rPr>
              <a:t>Detailed Statistical Reports , Track of ADR’s for coordinators and APP users</a:t>
            </a:r>
            <a:endParaRPr sz="1800">
              <a:latin typeface="Arial"/>
              <a:ea typeface="Arial"/>
              <a:cs typeface="Arial"/>
              <a:sym typeface="Arial"/>
            </a:endParaRPr>
          </a:p>
        </p:txBody>
      </p:sp>
      <p:sp>
        <p:nvSpPr>
          <p:cNvPr id="154" name="Google Shape;154;p11"/>
          <p:cNvSpPr/>
          <p:nvPr/>
        </p:nvSpPr>
        <p:spPr>
          <a:xfrm>
            <a:off x="0" y="0"/>
            <a:ext cx="647700" cy="6858000"/>
          </a:xfrm>
          <a:custGeom>
            <a:avLst/>
            <a:gdLst/>
            <a:ahLst/>
            <a:cxnLst/>
            <a:rect l="l" t="t" r="r" b="b"/>
            <a:pathLst>
              <a:path w="647700" h="6858000" extrusionOk="0">
                <a:moveTo>
                  <a:pt x="647700" y="6857998"/>
                </a:moveTo>
                <a:lnTo>
                  <a:pt x="647700" y="0"/>
                </a:lnTo>
                <a:lnTo>
                  <a:pt x="0" y="0"/>
                </a:lnTo>
                <a:lnTo>
                  <a:pt x="0" y="6857998"/>
                </a:lnTo>
                <a:lnTo>
                  <a:pt x="647700" y="6857998"/>
                </a:lnTo>
                <a:close/>
              </a:path>
            </a:pathLst>
          </a:custGeom>
          <a:solidFill>
            <a:srgbClr val="000000">
              <a:alpha val="20784"/>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55" name="Google Shape;155;p11"/>
          <p:cNvSpPr/>
          <p:nvPr/>
        </p:nvSpPr>
        <p:spPr>
          <a:xfrm>
            <a:off x="0" y="0"/>
            <a:ext cx="647700" cy="6858000"/>
          </a:xfrm>
          <a:custGeom>
            <a:avLst/>
            <a:gdLst/>
            <a:ahLst/>
            <a:cxnLst/>
            <a:rect l="l" t="t" r="r" b="b"/>
            <a:pathLst>
              <a:path w="647700" h="6858000" extrusionOk="0">
                <a:moveTo>
                  <a:pt x="647700" y="6857998"/>
                </a:moveTo>
                <a:lnTo>
                  <a:pt x="647700" y="0"/>
                </a:lnTo>
                <a:lnTo>
                  <a:pt x="0" y="0"/>
                </a:lnTo>
                <a:lnTo>
                  <a:pt x="0" y="6857998"/>
                </a:lnTo>
              </a:path>
            </a:pathLst>
          </a:custGeom>
          <a:noFill/>
          <a:ln w="12175" cap="flat" cmpd="sng">
            <a:solidFill>
              <a:srgbClr val="2E528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56" name="Google Shape;156;p11"/>
          <p:cNvSpPr/>
          <p:nvPr/>
        </p:nvSpPr>
        <p:spPr>
          <a:xfrm>
            <a:off x="11570207" y="0"/>
            <a:ext cx="622300" cy="6858000"/>
          </a:xfrm>
          <a:custGeom>
            <a:avLst/>
            <a:gdLst/>
            <a:ahLst/>
            <a:cxnLst/>
            <a:rect l="l" t="t" r="r" b="b"/>
            <a:pathLst>
              <a:path w="622300" h="6858000" extrusionOk="0">
                <a:moveTo>
                  <a:pt x="0" y="0"/>
                </a:moveTo>
                <a:lnTo>
                  <a:pt x="0" y="6857998"/>
                </a:lnTo>
                <a:lnTo>
                  <a:pt x="621792" y="6857998"/>
                </a:lnTo>
                <a:lnTo>
                  <a:pt x="621792" y="0"/>
                </a:lnTo>
                <a:lnTo>
                  <a:pt x="0" y="0"/>
                </a:lnTo>
                <a:close/>
              </a:path>
            </a:pathLst>
          </a:custGeom>
          <a:solidFill>
            <a:srgbClr val="000000">
              <a:alpha val="20784"/>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57" name="Google Shape;157;p11"/>
          <p:cNvSpPr/>
          <p:nvPr/>
        </p:nvSpPr>
        <p:spPr>
          <a:xfrm>
            <a:off x="11570207" y="0"/>
            <a:ext cx="0" cy="6858000"/>
          </a:xfrm>
          <a:custGeom>
            <a:avLst/>
            <a:gdLst/>
            <a:ahLst/>
            <a:cxnLst/>
            <a:rect l="l" t="t" r="r" b="b"/>
            <a:pathLst>
              <a:path w="120000" h="6858000" extrusionOk="0">
                <a:moveTo>
                  <a:pt x="0" y="0"/>
                </a:moveTo>
                <a:lnTo>
                  <a:pt x="0" y="6857998"/>
                </a:lnTo>
              </a:path>
            </a:pathLst>
          </a:custGeom>
          <a:noFill/>
          <a:ln w="12175" cap="flat" cmpd="sng">
            <a:solidFill>
              <a:srgbClr val="2E528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58" name="Google Shape;158;p11"/>
          <p:cNvSpPr txBox="1">
            <a:spLocks noGrp="1"/>
          </p:cNvSpPr>
          <p:nvPr>
            <p:ph type="title"/>
          </p:nvPr>
        </p:nvSpPr>
        <p:spPr>
          <a:xfrm>
            <a:off x="3096895" y="56805"/>
            <a:ext cx="5998209" cy="1173480"/>
          </a:xfrm>
          <a:prstGeom prst="rect">
            <a:avLst/>
          </a:prstGeom>
          <a:noFill/>
          <a:ln>
            <a:noFill/>
          </a:ln>
        </p:spPr>
        <p:txBody>
          <a:bodyPr spcFirstLastPara="1" wrap="square" lIns="0" tIns="84450" rIns="0" bIns="0" anchor="t" anchorCtr="0">
            <a:noAutofit/>
          </a:bodyPr>
          <a:lstStyle/>
          <a:p>
            <a:pPr marL="29844" lvl="0" indent="0" algn="ctr" rtl="0">
              <a:lnSpc>
                <a:spcPct val="100000"/>
              </a:lnSpc>
              <a:spcBef>
                <a:spcPts val="0"/>
              </a:spcBef>
              <a:spcAft>
                <a:spcPts val="0"/>
              </a:spcAft>
              <a:buNone/>
            </a:pPr>
            <a:r>
              <a:rPr lang="en-US"/>
              <a:t>Android Application</a:t>
            </a:r>
            <a:endParaRPr/>
          </a:p>
          <a:p>
            <a:pPr marL="29844" lvl="0" indent="0" algn="ctr" rtl="0">
              <a:lnSpc>
                <a:spcPct val="100000"/>
              </a:lnSpc>
              <a:spcBef>
                <a:spcPts val="310"/>
              </a:spcBef>
              <a:spcAft>
                <a:spcPts val="0"/>
              </a:spcAft>
              <a:buNone/>
            </a:pPr>
            <a:r>
              <a:rPr lang="en-US" sz="2400" b="1" i="1">
                <a:latin typeface="Arial"/>
                <a:ea typeface="Arial"/>
                <a:cs typeface="Arial"/>
                <a:sym typeface="Arial"/>
              </a:rPr>
              <a:t>Working Prototype of CHIRAYU App</a:t>
            </a:r>
            <a:endParaRPr sz="2400">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Shape 162"/>
        <p:cNvGrpSpPr/>
        <p:nvPr/>
      </p:nvGrpSpPr>
      <p:grpSpPr>
        <a:xfrm>
          <a:off x="0" y="0"/>
          <a:ext cx="0" cy="0"/>
          <a:chOff x="0" y="0"/>
          <a:chExt cx="0" cy="0"/>
        </a:xfrm>
      </p:grpSpPr>
      <p:sp>
        <p:nvSpPr>
          <p:cNvPr id="163" name="Google Shape;163;p12"/>
          <p:cNvSpPr txBox="1"/>
          <p:nvPr/>
        </p:nvSpPr>
        <p:spPr>
          <a:xfrm>
            <a:off x="1327150" y="1112596"/>
            <a:ext cx="9667240" cy="5205095"/>
          </a:xfrm>
          <a:prstGeom prst="rect">
            <a:avLst/>
          </a:prstGeom>
          <a:noFill/>
          <a:ln>
            <a:noFill/>
          </a:ln>
        </p:spPr>
        <p:txBody>
          <a:bodyPr spcFirstLastPara="1" wrap="square" lIns="0" tIns="12700" rIns="0" bIns="0" anchor="t" anchorCtr="0">
            <a:noAutofit/>
          </a:bodyPr>
          <a:lstStyle/>
          <a:p>
            <a:pPr marL="1598930" marR="0" lvl="0" indent="0" algn="l" rtl="0">
              <a:lnSpc>
                <a:spcPct val="100000"/>
              </a:lnSpc>
              <a:spcBef>
                <a:spcPts val="0"/>
              </a:spcBef>
              <a:spcAft>
                <a:spcPts val="0"/>
              </a:spcAft>
              <a:buNone/>
            </a:pPr>
            <a:r>
              <a:rPr lang="en-US" sz="2400" b="1" i="1" u="sng">
                <a:latin typeface="Arial"/>
                <a:ea typeface="Arial"/>
                <a:cs typeface="Arial"/>
                <a:sym typeface="Arial"/>
              </a:rPr>
              <a:t>Enhanced Features of CHIRAYU App (For Future)</a:t>
            </a:r>
            <a:endParaRPr sz="2400">
              <a:latin typeface="Arial"/>
              <a:ea typeface="Arial"/>
              <a:cs typeface="Arial"/>
              <a:sym typeface="Arial"/>
            </a:endParaRPr>
          </a:p>
          <a:p>
            <a:pPr marL="0" marR="0" lvl="0" indent="0" algn="l" rtl="0">
              <a:lnSpc>
                <a:spcPct val="100000"/>
              </a:lnSpc>
              <a:spcBef>
                <a:spcPts val="5"/>
              </a:spcBef>
              <a:spcAft>
                <a:spcPts val="0"/>
              </a:spcAft>
              <a:buNone/>
            </a:pPr>
            <a:endParaRPr sz="1900">
              <a:latin typeface="Times New Roman"/>
              <a:ea typeface="Times New Roman"/>
              <a:cs typeface="Times New Roman"/>
              <a:sym typeface="Times New Roman"/>
            </a:endParaRPr>
          </a:p>
          <a:p>
            <a:pPr marL="299085" marR="0" lvl="0" indent="-286385" algn="l" rtl="0">
              <a:lnSpc>
                <a:spcPct val="100000"/>
              </a:lnSpc>
              <a:spcBef>
                <a:spcPts val="0"/>
              </a:spcBef>
              <a:spcAft>
                <a:spcPts val="0"/>
              </a:spcAft>
              <a:buSzPts val="1700"/>
              <a:buFont typeface="Noto Sans Symbols"/>
              <a:buChar char="⮚"/>
            </a:pPr>
            <a:r>
              <a:rPr lang="en-US" sz="1700">
                <a:latin typeface="Arial"/>
                <a:ea typeface="Arial"/>
                <a:cs typeface="Arial"/>
                <a:sym typeface="Arial"/>
              </a:rPr>
              <a:t>Simplifying the App login process using face recognition technique .</a:t>
            </a:r>
            <a:endParaRPr sz="1700">
              <a:latin typeface="Arial"/>
              <a:ea typeface="Arial"/>
              <a:cs typeface="Arial"/>
              <a:sym typeface="Arial"/>
            </a:endParaRPr>
          </a:p>
          <a:p>
            <a:pPr marL="299085" marR="0" lvl="0" indent="-286385" algn="l" rtl="0">
              <a:lnSpc>
                <a:spcPct val="100000"/>
              </a:lnSpc>
              <a:spcBef>
                <a:spcPts val="1019"/>
              </a:spcBef>
              <a:spcAft>
                <a:spcPts val="0"/>
              </a:spcAft>
              <a:buSzPts val="1700"/>
              <a:buFont typeface="Noto Sans Symbols"/>
              <a:buChar char="⮚"/>
            </a:pPr>
            <a:r>
              <a:rPr lang="en-US" sz="1700">
                <a:latin typeface="Arial"/>
                <a:ea typeface="Arial"/>
                <a:cs typeface="Arial"/>
                <a:sym typeface="Arial"/>
              </a:rPr>
              <a:t>Simplifying ADR registration process by using new innovations like</a:t>
            </a:r>
            <a:endParaRPr sz="1700">
              <a:latin typeface="Arial"/>
              <a:ea typeface="Arial"/>
              <a:cs typeface="Arial"/>
              <a:sym typeface="Arial"/>
            </a:endParaRPr>
          </a:p>
          <a:p>
            <a:pPr marL="756285" marR="0" lvl="1" indent="-286385" algn="l" rtl="0">
              <a:lnSpc>
                <a:spcPct val="100000"/>
              </a:lnSpc>
              <a:spcBef>
                <a:spcPts val="1019"/>
              </a:spcBef>
              <a:spcAft>
                <a:spcPts val="0"/>
              </a:spcAft>
              <a:buSzPts val="1700"/>
              <a:buFont typeface="Noto Sans Symbols"/>
              <a:buChar char="❖"/>
            </a:pPr>
            <a:r>
              <a:rPr lang="en-US" sz="1700" b="0" i="0" u="none" strike="noStrike" cap="none">
                <a:latin typeface="Arial"/>
                <a:ea typeface="Arial"/>
                <a:cs typeface="Arial"/>
                <a:sym typeface="Arial"/>
              </a:rPr>
              <a:t>Speech to text conversion</a:t>
            </a:r>
            <a:endParaRPr sz="1700" b="0" i="0" u="none" strike="noStrike" cap="none">
              <a:latin typeface="Arial"/>
              <a:ea typeface="Arial"/>
              <a:cs typeface="Arial"/>
              <a:sym typeface="Arial"/>
            </a:endParaRPr>
          </a:p>
          <a:p>
            <a:pPr marL="756285" marR="0" lvl="1" indent="-286385" algn="l" rtl="0">
              <a:lnSpc>
                <a:spcPct val="100000"/>
              </a:lnSpc>
              <a:spcBef>
                <a:spcPts val="1025"/>
              </a:spcBef>
              <a:spcAft>
                <a:spcPts val="0"/>
              </a:spcAft>
              <a:buSzPts val="1700"/>
              <a:buFont typeface="Noto Sans Symbols"/>
              <a:buChar char="❖"/>
            </a:pPr>
            <a:r>
              <a:rPr lang="en-US" sz="1700" b="0" i="0" u="none" strike="noStrike" cap="none">
                <a:latin typeface="Arial"/>
                <a:ea typeface="Arial"/>
                <a:cs typeface="Arial"/>
                <a:sym typeface="Arial"/>
              </a:rPr>
              <a:t>OCR Technique</a:t>
            </a:r>
            <a:endParaRPr sz="1700" b="0" i="0" u="none" strike="noStrike" cap="none">
              <a:latin typeface="Arial"/>
              <a:ea typeface="Arial"/>
              <a:cs typeface="Arial"/>
              <a:sym typeface="Arial"/>
            </a:endParaRPr>
          </a:p>
          <a:p>
            <a:pPr marL="299085" marR="0" lvl="0" indent="-286385" algn="l" rtl="0">
              <a:lnSpc>
                <a:spcPct val="100000"/>
              </a:lnSpc>
              <a:spcBef>
                <a:spcPts val="1019"/>
              </a:spcBef>
              <a:spcAft>
                <a:spcPts val="0"/>
              </a:spcAft>
              <a:buSzPts val="1700"/>
              <a:buFont typeface="Noto Sans Symbols"/>
              <a:buChar char="⮚"/>
            </a:pPr>
            <a:r>
              <a:rPr lang="en-US" sz="1700">
                <a:latin typeface="Arial"/>
                <a:ea typeface="Arial"/>
                <a:cs typeface="Arial"/>
                <a:sym typeface="Arial"/>
              </a:rPr>
              <a:t>Streamlining the review process, thereby providing the statistical analysis for the same.</a:t>
            </a:r>
            <a:endParaRPr sz="1700">
              <a:latin typeface="Arial"/>
              <a:ea typeface="Arial"/>
              <a:cs typeface="Arial"/>
              <a:sym typeface="Arial"/>
            </a:endParaRPr>
          </a:p>
          <a:p>
            <a:pPr marL="299085" marR="0" lvl="0" indent="-286385" algn="l" rtl="0">
              <a:lnSpc>
                <a:spcPct val="100000"/>
              </a:lnSpc>
              <a:spcBef>
                <a:spcPts val="1019"/>
              </a:spcBef>
              <a:spcAft>
                <a:spcPts val="0"/>
              </a:spcAft>
              <a:buSzPts val="1700"/>
              <a:buFont typeface="Noto Sans Symbols"/>
              <a:buChar char="⮚"/>
            </a:pPr>
            <a:r>
              <a:rPr lang="en-US" sz="1700">
                <a:latin typeface="Arial"/>
                <a:ea typeface="Arial"/>
                <a:cs typeface="Arial"/>
                <a:sym typeface="Arial"/>
              </a:rPr>
              <a:t>Notification to respective coordinator whenever new ADR is reported by various users.</a:t>
            </a:r>
            <a:endParaRPr sz="1700">
              <a:latin typeface="Arial"/>
              <a:ea typeface="Arial"/>
              <a:cs typeface="Arial"/>
              <a:sym typeface="Arial"/>
            </a:endParaRPr>
          </a:p>
          <a:p>
            <a:pPr marL="299085" marR="0" lvl="0" indent="-286385" algn="l" rtl="0">
              <a:lnSpc>
                <a:spcPct val="100000"/>
              </a:lnSpc>
              <a:spcBef>
                <a:spcPts val="1019"/>
              </a:spcBef>
              <a:spcAft>
                <a:spcPts val="0"/>
              </a:spcAft>
              <a:buSzPts val="1700"/>
              <a:buFont typeface="Noto Sans Symbols"/>
              <a:buChar char="⮚"/>
            </a:pPr>
            <a:r>
              <a:rPr lang="en-US" sz="1700">
                <a:latin typeface="Arial"/>
                <a:ea typeface="Arial"/>
                <a:cs typeface="Arial"/>
                <a:sym typeface="Arial"/>
              </a:rPr>
              <a:t>Notification to NPRC within 24 hours if adverse reaction is reported.</a:t>
            </a:r>
            <a:endParaRPr sz="1700">
              <a:latin typeface="Arial"/>
              <a:ea typeface="Arial"/>
              <a:cs typeface="Arial"/>
              <a:sym typeface="Arial"/>
            </a:endParaRPr>
          </a:p>
          <a:p>
            <a:pPr marL="299085" marR="5080" lvl="0" indent="-286385" algn="l" rtl="0">
              <a:lnSpc>
                <a:spcPct val="150000"/>
              </a:lnSpc>
              <a:spcBef>
                <a:spcPts val="0"/>
              </a:spcBef>
              <a:spcAft>
                <a:spcPts val="0"/>
              </a:spcAft>
              <a:buSzPts val="1700"/>
              <a:buFont typeface="Noto Sans Symbols"/>
              <a:buChar char="⮚"/>
            </a:pPr>
            <a:r>
              <a:rPr lang="en-US" sz="1700">
                <a:latin typeface="Arial"/>
                <a:ea typeface="Arial"/>
                <a:cs typeface="Arial"/>
                <a:sym typeface="Arial"/>
              </a:rPr>
              <a:t>CHATBOT – For clarification and detailed knowledge about the project and common drugs will be  implemented using Machine Learning. Users can directly receive information without involvement</a:t>
            </a:r>
            <a:endParaRPr sz="1700">
              <a:latin typeface="Arial"/>
              <a:ea typeface="Arial"/>
              <a:cs typeface="Arial"/>
              <a:sym typeface="Arial"/>
            </a:endParaRPr>
          </a:p>
          <a:p>
            <a:pPr marL="299085" marR="0" lvl="0" indent="0" algn="l" rtl="0">
              <a:lnSpc>
                <a:spcPct val="100000"/>
              </a:lnSpc>
              <a:spcBef>
                <a:spcPts val="1025"/>
              </a:spcBef>
              <a:spcAft>
                <a:spcPts val="0"/>
              </a:spcAft>
              <a:buNone/>
            </a:pPr>
            <a:r>
              <a:rPr lang="en-US" sz="1700">
                <a:latin typeface="Arial"/>
                <a:ea typeface="Arial"/>
                <a:cs typeface="Arial"/>
                <a:sym typeface="Arial"/>
              </a:rPr>
              <a:t>of any manual intervention.</a:t>
            </a:r>
            <a:endParaRPr sz="1700">
              <a:latin typeface="Arial"/>
              <a:ea typeface="Arial"/>
              <a:cs typeface="Arial"/>
              <a:sym typeface="Arial"/>
            </a:endParaRPr>
          </a:p>
          <a:p>
            <a:pPr marL="299085" marR="7620" lvl="0" indent="-286385" algn="l" rtl="0">
              <a:lnSpc>
                <a:spcPct val="150000"/>
              </a:lnSpc>
              <a:spcBef>
                <a:spcPts val="0"/>
              </a:spcBef>
              <a:spcAft>
                <a:spcPts val="0"/>
              </a:spcAft>
              <a:buSzPts val="1700"/>
              <a:buFont typeface="Noto Sans Symbols"/>
              <a:buChar char="⮚"/>
            </a:pPr>
            <a:r>
              <a:rPr lang="en-US" sz="1700">
                <a:latin typeface="Arial"/>
                <a:ea typeface="Arial"/>
                <a:cs typeface="Arial"/>
                <a:sym typeface="Arial"/>
              </a:rPr>
              <a:t>ADR reporting forms on android applications are not in vernacular languages but can be  incorporated in future version of project.</a:t>
            </a:r>
            <a:endParaRPr sz="1700">
              <a:latin typeface="Arial"/>
              <a:ea typeface="Arial"/>
              <a:cs typeface="Arial"/>
              <a:sym typeface="Arial"/>
            </a:endParaRPr>
          </a:p>
        </p:txBody>
      </p:sp>
      <p:sp>
        <p:nvSpPr>
          <p:cNvPr id="164" name="Google Shape;164;p12"/>
          <p:cNvSpPr/>
          <p:nvPr/>
        </p:nvSpPr>
        <p:spPr>
          <a:xfrm>
            <a:off x="0" y="0"/>
            <a:ext cx="647700" cy="6858000"/>
          </a:xfrm>
          <a:custGeom>
            <a:avLst/>
            <a:gdLst/>
            <a:ahLst/>
            <a:cxnLst/>
            <a:rect l="l" t="t" r="r" b="b"/>
            <a:pathLst>
              <a:path w="647700" h="6858000" extrusionOk="0">
                <a:moveTo>
                  <a:pt x="647700" y="6857998"/>
                </a:moveTo>
                <a:lnTo>
                  <a:pt x="647700" y="0"/>
                </a:lnTo>
                <a:lnTo>
                  <a:pt x="0" y="0"/>
                </a:lnTo>
                <a:lnTo>
                  <a:pt x="0" y="6857998"/>
                </a:lnTo>
                <a:lnTo>
                  <a:pt x="647700" y="6857998"/>
                </a:lnTo>
                <a:close/>
              </a:path>
            </a:pathLst>
          </a:custGeom>
          <a:solidFill>
            <a:srgbClr val="000000">
              <a:alpha val="20784"/>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65" name="Google Shape;165;p12"/>
          <p:cNvSpPr/>
          <p:nvPr/>
        </p:nvSpPr>
        <p:spPr>
          <a:xfrm>
            <a:off x="0" y="0"/>
            <a:ext cx="647700" cy="6858000"/>
          </a:xfrm>
          <a:custGeom>
            <a:avLst/>
            <a:gdLst/>
            <a:ahLst/>
            <a:cxnLst/>
            <a:rect l="l" t="t" r="r" b="b"/>
            <a:pathLst>
              <a:path w="647700" h="6858000" extrusionOk="0">
                <a:moveTo>
                  <a:pt x="647700" y="6857998"/>
                </a:moveTo>
                <a:lnTo>
                  <a:pt x="647700" y="0"/>
                </a:lnTo>
                <a:lnTo>
                  <a:pt x="0" y="0"/>
                </a:lnTo>
                <a:lnTo>
                  <a:pt x="0" y="6857998"/>
                </a:lnTo>
              </a:path>
            </a:pathLst>
          </a:custGeom>
          <a:noFill/>
          <a:ln w="12175" cap="flat" cmpd="sng">
            <a:solidFill>
              <a:srgbClr val="2E528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66" name="Google Shape;166;p12"/>
          <p:cNvSpPr/>
          <p:nvPr/>
        </p:nvSpPr>
        <p:spPr>
          <a:xfrm>
            <a:off x="11570207" y="0"/>
            <a:ext cx="622300" cy="6858000"/>
          </a:xfrm>
          <a:custGeom>
            <a:avLst/>
            <a:gdLst/>
            <a:ahLst/>
            <a:cxnLst/>
            <a:rect l="l" t="t" r="r" b="b"/>
            <a:pathLst>
              <a:path w="622300" h="6858000" extrusionOk="0">
                <a:moveTo>
                  <a:pt x="0" y="0"/>
                </a:moveTo>
                <a:lnTo>
                  <a:pt x="0" y="6857998"/>
                </a:lnTo>
                <a:lnTo>
                  <a:pt x="621792" y="6857998"/>
                </a:lnTo>
                <a:lnTo>
                  <a:pt x="621792" y="0"/>
                </a:lnTo>
                <a:lnTo>
                  <a:pt x="0" y="0"/>
                </a:lnTo>
                <a:close/>
              </a:path>
            </a:pathLst>
          </a:custGeom>
          <a:solidFill>
            <a:srgbClr val="000000">
              <a:alpha val="20784"/>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67" name="Google Shape;167;p12"/>
          <p:cNvSpPr/>
          <p:nvPr/>
        </p:nvSpPr>
        <p:spPr>
          <a:xfrm>
            <a:off x="11570207" y="0"/>
            <a:ext cx="0" cy="6858000"/>
          </a:xfrm>
          <a:custGeom>
            <a:avLst/>
            <a:gdLst/>
            <a:ahLst/>
            <a:cxnLst/>
            <a:rect l="l" t="t" r="r" b="b"/>
            <a:pathLst>
              <a:path w="120000" h="6858000" extrusionOk="0">
                <a:moveTo>
                  <a:pt x="0" y="0"/>
                </a:moveTo>
                <a:lnTo>
                  <a:pt x="0" y="6857998"/>
                </a:lnTo>
              </a:path>
            </a:pathLst>
          </a:custGeom>
          <a:noFill/>
          <a:ln w="12175" cap="flat" cmpd="sng">
            <a:solidFill>
              <a:srgbClr val="2E528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68" name="Google Shape;168;p12"/>
          <p:cNvSpPr txBox="1">
            <a:spLocks noGrp="1"/>
          </p:cNvSpPr>
          <p:nvPr>
            <p:ph type="title"/>
          </p:nvPr>
        </p:nvSpPr>
        <p:spPr>
          <a:xfrm>
            <a:off x="3096895" y="56805"/>
            <a:ext cx="5998209" cy="1173480"/>
          </a:xfrm>
          <a:prstGeom prst="rect">
            <a:avLst/>
          </a:prstGeom>
          <a:noFill/>
          <a:ln>
            <a:noFill/>
          </a:ln>
        </p:spPr>
        <p:txBody>
          <a:bodyPr spcFirstLastPara="1" wrap="square" lIns="0" tIns="84275" rIns="0" bIns="0" anchor="t" anchorCtr="0">
            <a:noAutofit/>
          </a:bodyPr>
          <a:lstStyle/>
          <a:p>
            <a:pPr marL="42545" lvl="0" indent="0" algn="l" rtl="0">
              <a:lnSpc>
                <a:spcPct val="100000"/>
              </a:lnSpc>
              <a:spcBef>
                <a:spcPts val="0"/>
              </a:spcBef>
              <a:spcAft>
                <a:spcPts val="0"/>
              </a:spcAft>
              <a:buNone/>
            </a:pPr>
            <a:r>
              <a:rPr lang="en-US"/>
              <a:t>Android Application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Shape 172"/>
        <p:cNvGrpSpPr/>
        <p:nvPr/>
      </p:nvGrpSpPr>
      <p:grpSpPr>
        <a:xfrm>
          <a:off x="0" y="0"/>
          <a:ext cx="0" cy="0"/>
          <a:chOff x="0" y="0"/>
          <a:chExt cx="0" cy="0"/>
        </a:xfrm>
      </p:grpSpPr>
      <p:sp>
        <p:nvSpPr>
          <p:cNvPr id="173" name="Google Shape;173;p13"/>
          <p:cNvSpPr/>
          <p:nvPr/>
        </p:nvSpPr>
        <p:spPr>
          <a:xfrm>
            <a:off x="1025652" y="330705"/>
            <a:ext cx="6173724" cy="6527292"/>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74" name="Google Shape;174;p13"/>
          <p:cNvSpPr/>
          <p:nvPr/>
        </p:nvSpPr>
        <p:spPr>
          <a:xfrm>
            <a:off x="1078991" y="333754"/>
            <a:ext cx="6071616" cy="6460236"/>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75" name="Google Shape;175;p13"/>
          <p:cNvSpPr/>
          <p:nvPr/>
        </p:nvSpPr>
        <p:spPr>
          <a:xfrm>
            <a:off x="0" y="0"/>
            <a:ext cx="647700" cy="6858000"/>
          </a:xfrm>
          <a:custGeom>
            <a:avLst/>
            <a:gdLst/>
            <a:ahLst/>
            <a:cxnLst/>
            <a:rect l="l" t="t" r="r" b="b"/>
            <a:pathLst>
              <a:path w="647700" h="6858000" extrusionOk="0">
                <a:moveTo>
                  <a:pt x="0" y="6858000"/>
                </a:moveTo>
                <a:lnTo>
                  <a:pt x="647700" y="6858000"/>
                </a:lnTo>
                <a:lnTo>
                  <a:pt x="647700" y="0"/>
                </a:lnTo>
                <a:lnTo>
                  <a:pt x="0" y="0"/>
                </a:lnTo>
                <a:lnTo>
                  <a:pt x="0" y="6858000"/>
                </a:lnTo>
                <a:close/>
              </a:path>
            </a:pathLst>
          </a:custGeom>
          <a:solidFill>
            <a:srgbClr val="000000">
              <a:alpha val="20784"/>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76" name="Google Shape;176;p13"/>
          <p:cNvSpPr/>
          <p:nvPr/>
        </p:nvSpPr>
        <p:spPr>
          <a:xfrm>
            <a:off x="0" y="0"/>
            <a:ext cx="647700" cy="6858000"/>
          </a:xfrm>
          <a:custGeom>
            <a:avLst/>
            <a:gdLst/>
            <a:ahLst/>
            <a:cxnLst/>
            <a:rect l="l" t="t" r="r" b="b"/>
            <a:pathLst>
              <a:path w="647700" h="6858000" extrusionOk="0">
                <a:moveTo>
                  <a:pt x="0" y="6858000"/>
                </a:moveTo>
                <a:lnTo>
                  <a:pt x="647700" y="6858000"/>
                </a:lnTo>
                <a:lnTo>
                  <a:pt x="647700" y="0"/>
                </a:lnTo>
                <a:lnTo>
                  <a:pt x="0" y="0"/>
                </a:lnTo>
                <a:lnTo>
                  <a:pt x="0" y="6858000"/>
                </a:lnTo>
                <a:close/>
              </a:path>
            </a:pathLst>
          </a:custGeom>
          <a:noFill/>
          <a:ln w="12175" cap="flat" cmpd="sng">
            <a:solidFill>
              <a:srgbClr val="2E528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77" name="Google Shape;177;p13"/>
          <p:cNvSpPr/>
          <p:nvPr/>
        </p:nvSpPr>
        <p:spPr>
          <a:xfrm>
            <a:off x="11570207" y="0"/>
            <a:ext cx="622300" cy="6858000"/>
          </a:xfrm>
          <a:custGeom>
            <a:avLst/>
            <a:gdLst/>
            <a:ahLst/>
            <a:cxnLst/>
            <a:rect l="l" t="t" r="r" b="b"/>
            <a:pathLst>
              <a:path w="622300" h="6858000" extrusionOk="0">
                <a:moveTo>
                  <a:pt x="0" y="6858000"/>
                </a:moveTo>
                <a:lnTo>
                  <a:pt x="621792" y="6858000"/>
                </a:lnTo>
                <a:lnTo>
                  <a:pt x="621792" y="0"/>
                </a:lnTo>
                <a:lnTo>
                  <a:pt x="0" y="0"/>
                </a:lnTo>
                <a:lnTo>
                  <a:pt x="0" y="6858000"/>
                </a:lnTo>
                <a:close/>
              </a:path>
            </a:pathLst>
          </a:custGeom>
          <a:solidFill>
            <a:srgbClr val="000000">
              <a:alpha val="20784"/>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78" name="Google Shape;178;p13"/>
          <p:cNvSpPr/>
          <p:nvPr/>
        </p:nvSpPr>
        <p:spPr>
          <a:xfrm>
            <a:off x="11570207" y="0"/>
            <a:ext cx="622300" cy="6858000"/>
          </a:xfrm>
          <a:custGeom>
            <a:avLst/>
            <a:gdLst/>
            <a:ahLst/>
            <a:cxnLst/>
            <a:rect l="l" t="t" r="r" b="b"/>
            <a:pathLst>
              <a:path w="622300" h="6858000" extrusionOk="0">
                <a:moveTo>
                  <a:pt x="0" y="6858000"/>
                </a:moveTo>
                <a:lnTo>
                  <a:pt x="621792" y="6858000"/>
                </a:lnTo>
                <a:lnTo>
                  <a:pt x="621792" y="0"/>
                </a:lnTo>
                <a:lnTo>
                  <a:pt x="0" y="0"/>
                </a:lnTo>
                <a:lnTo>
                  <a:pt x="0" y="6858000"/>
                </a:lnTo>
                <a:close/>
              </a:path>
            </a:pathLst>
          </a:custGeom>
          <a:noFill/>
          <a:ln w="12175" cap="flat" cmpd="sng">
            <a:solidFill>
              <a:srgbClr val="2E528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79" name="Google Shape;179;p13"/>
          <p:cNvSpPr txBox="1">
            <a:spLocks noGrp="1"/>
          </p:cNvSpPr>
          <p:nvPr>
            <p:ph type="title"/>
          </p:nvPr>
        </p:nvSpPr>
        <p:spPr>
          <a:xfrm>
            <a:off x="4407153" y="145745"/>
            <a:ext cx="3403600" cy="697230"/>
          </a:xfrm>
          <a:prstGeom prst="rect">
            <a:avLst/>
          </a:prstGeom>
          <a:noFill/>
          <a:ln>
            <a:noFill/>
          </a:ln>
        </p:spPr>
        <p:txBody>
          <a:bodyPr spcFirstLastPara="1" wrap="square" lIns="0" tIns="13325" rIns="0" bIns="0" anchor="t" anchorCtr="0">
            <a:noAutofit/>
          </a:bodyPr>
          <a:lstStyle/>
          <a:p>
            <a:pPr marL="12700" lvl="0" indent="0" algn="l" rtl="0">
              <a:lnSpc>
                <a:spcPct val="100000"/>
              </a:lnSpc>
              <a:spcBef>
                <a:spcPts val="0"/>
              </a:spcBef>
              <a:spcAft>
                <a:spcPts val="0"/>
              </a:spcAft>
              <a:buNone/>
            </a:pPr>
            <a:r>
              <a:rPr lang="en-US" u="none"/>
              <a:t>WEB portal</a:t>
            </a:r>
            <a:endParaRPr/>
          </a:p>
        </p:txBody>
      </p:sp>
      <p:sp>
        <p:nvSpPr>
          <p:cNvPr id="180" name="Google Shape;180;p13"/>
          <p:cNvSpPr txBox="1"/>
          <p:nvPr/>
        </p:nvSpPr>
        <p:spPr>
          <a:xfrm>
            <a:off x="7744800" y="1330225"/>
            <a:ext cx="3701100" cy="5527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b="1" i="1" dirty="0">
                <a:latin typeface="Calibri"/>
                <a:ea typeface="Calibri"/>
                <a:cs typeface="Calibri"/>
                <a:sym typeface="Calibri"/>
              </a:rPr>
              <a:t>SALIENT FEATURES</a:t>
            </a:r>
            <a:endParaRPr sz="1800" b="1" i="1" dirty="0">
              <a:latin typeface="Calibri"/>
              <a:ea typeface="Calibri"/>
              <a:cs typeface="Calibri"/>
              <a:sym typeface="Calibri"/>
            </a:endParaRPr>
          </a:p>
          <a:p>
            <a:pPr marL="0" lvl="0" indent="0" algn="l" rtl="0">
              <a:spcBef>
                <a:spcPts val="0"/>
              </a:spcBef>
              <a:spcAft>
                <a:spcPts val="0"/>
              </a:spcAft>
              <a:buNone/>
            </a:pPr>
            <a:endParaRPr sz="1800" b="1" i="1" dirty="0">
              <a:latin typeface="Calibri"/>
              <a:ea typeface="Calibri"/>
              <a:cs typeface="Calibri"/>
              <a:sym typeface="Calibri"/>
            </a:endParaRPr>
          </a:p>
          <a:p>
            <a:pPr marL="0" lvl="0" indent="0" algn="l" rtl="0">
              <a:spcBef>
                <a:spcPts val="0"/>
              </a:spcBef>
              <a:spcAft>
                <a:spcPts val="0"/>
              </a:spcAft>
              <a:buNone/>
            </a:pPr>
            <a:r>
              <a:rPr lang="en-US" sz="1800" dirty="0">
                <a:solidFill>
                  <a:schemeClr val="dk1"/>
                </a:solidFill>
              </a:rPr>
              <a:t>• </a:t>
            </a:r>
            <a:r>
              <a:rPr lang="en-US" sz="1800" i="1" dirty="0">
                <a:solidFill>
                  <a:schemeClr val="dk1"/>
                </a:solidFill>
              </a:rPr>
              <a:t>SOS alert from the victim will be received.</a:t>
            </a:r>
            <a:endParaRPr sz="1800" i="1" dirty="0">
              <a:solidFill>
                <a:schemeClr val="dk1"/>
              </a:solidFill>
            </a:endParaRPr>
          </a:p>
          <a:p>
            <a:pPr marL="0" lvl="0" indent="0" algn="l" rtl="0">
              <a:spcBef>
                <a:spcPts val="0"/>
              </a:spcBef>
              <a:spcAft>
                <a:spcPts val="0"/>
              </a:spcAft>
              <a:buNone/>
            </a:pPr>
            <a:r>
              <a:rPr lang="en-US" sz="1800" dirty="0">
                <a:solidFill>
                  <a:schemeClr val="dk1"/>
                </a:solidFill>
              </a:rPr>
              <a:t>• </a:t>
            </a:r>
            <a:r>
              <a:rPr lang="en-US" sz="1800" i="1" dirty="0">
                <a:solidFill>
                  <a:schemeClr val="dk1"/>
                </a:solidFill>
              </a:rPr>
              <a:t>Suggestions would be analyzed by the authorities to maintain security in a particular region. </a:t>
            </a:r>
            <a:endParaRPr sz="1800" i="1" dirty="0">
              <a:solidFill>
                <a:schemeClr val="dk1"/>
              </a:solidFill>
            </a:endParaRPr>
          </a:p>
          <a:p>
            <a:pPr marL="0" lvl="0" indent="0" algn="l" rtl="0">
              <a:lnSpc>
                <a:spcPct val="115000"/>
              </a:lnSpc>
              <a:spcBef>
                <a:spcPts val="360"/>
              </a:spcBef>
              <a:spcAft>
                <a:spcPts val="0"/>
              </a:spcAft>
              <a:buClr>
                <a:schemeClr val="dk1"/>
              </a:buClr>
              <a:buSzPts val="1100"/>
              <a:buFont typeface="Arial"/>
              <a:buNone/>
            </a:pPr>
            <a:r>
              <a:rPr lang="en-US" sz="1800" dirty="0">
                <a:solidFill>
                  <a:schemeClr val="dk1"/>
                </a:solidFill>
              </a:rPr>
              <a:t>• </a:t>
            </a:r>
            <a:r>
              <a:rPr lang="en-US" sz="1800" i="1" dirty="0">
                <a:solidFill>
                  <a:schemeClr val="dk1"/>
                </a:solidFill>
              </a:rPr>
              <a:t>Real time location tracking of cars and the women entering unsafe region at a specific time. </a:t>
            </a:r>
            <a:endParaRPr sz="1800" i="1" dirty="0">
              <a:solidFill>
                <a:schemeClr val="dk1"/>
              </a:solidFill>
            </a:endParaRPr>
          </a:p>
          <a:p>
            <a:pPr marL="0" lvl="0" indent="0" algn="just" rtl="0">
              <a:lnSpc>
                <a:spcPct val="115000"/>
              </a:lnSpc>
              <a:spcBef>
                <a:spcPts val="360"/>
              </a:spcBef>
              <a:spcAft>
                <a:spcPts val="0"/>
              </a:spcAft>
              <a:buClr>
                <a:schemeClr val="dk1"/>
              </a:buClr>
              <a:buSzPts val="1100"/>
              <a:buFont typeface="Arial"/>
              <a:buNone/>
            </a:pPr>
            <a:r>
              <a:rPr lang="en-US" sz="1800" dirty="0">
                <a:solidFill>
                  <a:schemeClr val="dk1"/>
                </a:solidFill>
              </a:rPr>
              <a:t>• </a:t>
            </a:r>
            <a:r>
              <a:rPr lang="en-US" sz="1800" i="1" dirty="0">
                <a:solidFill>
                  <a:schemeClr val="dk1"/>
                </a:solidFill>
              </a:rPr>
              <a:t>Culprits face matching could be done from the existing database by the authorities for quick action.</a:t>
            </a:r>
            <a:endParaRPr sz="1800" i="1" dirty="0">
              <a:solidFill>
                <a:schemeClr val="dk1"/>
              </a:solidFill>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TotalTime>
  <Words>629</Words>
  <Application>Microsoft Office PowerPoint</Application>
  <PresentationFormat>Widescreen</PresentationFormat>
  <Paragraphs>61</Paragraphs>
  <Slides>7</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Calibri</vt:lpstr>
      <vt:lpstr>Noto Sans Symbols</vt:lpstr>
      <vt:lpstr>Times New Roman</vt:lpstr>
      <vt:lpstr>Trebuchet MS</vt:lpstr>
      <vt:lpstr>Office Theme</vt:lpstr>
      <vt:lpstr>PowerPoint Presentation</vt:lpstr>
      <vt:lpstr>Introduction</vt:lpstr>
      <vt:lpstr>TECHNOLOGY STACK</vt:lpstr>
      <vt:lpstr>PowerPoint Presentation</vt:lpstr>
      <vt:lpstr>Android Application Working Prototype of CHIRAYU App</vt:lpstr>
      <vt:lpstr>Android Application</vt:lpstr>
      <vt:lpstr>WEB portal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Dell</cp:lastModifiedBy>
  <cp:revision>8</cp:revision>
  <dcterms:modified xsi:type="dcterms:W3CDTF">2019-10-13T12:05:50Z</dcterms:modified>
</cp:coreProperties>
</file>