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2BC8-F80B-4AF9-ADF3-4A47664CC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38BC0-9308-4006-8F94-224DD2DCB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27826-2912-415B-9D01-19DCE19FA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1144-D4BD-4A36-9AFE-071E0C60643B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7B2D9-62C9-4C68-A335-A1888B03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CA0FF-84D0-4265-8DF7-1712335D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31D4-13A9-444E-BA68-A6E3C42D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6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4E787-A358-47D3-99AA-47962038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9A5DB-D90E-4348-8915-1C0892091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F5350-CC74-4C16-A512-C23DF5AA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1144-D4BD-4A36-9AFE-071E0C60643B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58F95-F76B-4A26-A457-5DA0434F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FD7A4-F468-4B0E-8063-A13731E3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31D4-13A9-444E-BA68-A6E3C42D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2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99DA1A-C125-448C-A377-88B28C53F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70967-BEF4-4A01-8FCD-A8F401E7F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74E01-765D-44FD-9555-5EB965314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1144-D4BD-4A36-9AFE-071E0C60643B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DC72-B7FE-48C9-97BC-B705BD40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9FEC9-240C-4520-AE53-6958F13C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31D4-13A9-444E-BA68-A6E3C42D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4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919C1-F227-44DB-8D86-AB8F388DB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8DE0E-EE3C-4E9C-BEC6-047FFF971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D1300-90ED-4886-BA43-F647A2643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1144-D4BD-4A36-9AFE-071E0C60643B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86D0D-CE84-4070-8DA9-6D6451D6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9D752-D723-4CAC-8A27-9FAA658B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31D4-13A9-444E-BA68-A6E3C42D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4D16-DD4C-4F92-8B8A-30D57CB3A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D02C3-5174-4281-A521-C1EB1B3EE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DE1DE-2B27-46BB-BB07-9C957A06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1144-D4BD-4A36-9AFE-071E0C60643B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1F472-DA2D-4D88-B9C7-DC94CECA9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26644-2E8E-4141-A57B-D1110B67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31D4-13A9-444E-BA68-A6E3C42D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9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BD88-C83E-438B-9C94-D3F23C28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0D1F2-01A6-4501-B3CA-D5AD71381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BB0BE-E18B-46D3-8B6D-146890734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50FF5-0F5B-4D4F-83A5-8D5D2569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1144-D4BD-4A36-9AFE-071E0C60643B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4839F-3421-4170-93BD-89A37D4C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D0FEB-BA75-4657-910B-5EB83028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31D4-13A9-444E-BA68-A6E3C42D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9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9BAE-BE3D-4317-848E-C3B3A7A4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47055-C08E-492E-B478-5B31AB825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5450F-16B7-4504-9844-638DB0C75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6C29DE-3B8E-46AD-AB97-AA358A6E4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3AAEE-02F5-4B23-BD53-42DCD94FC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125E0-5914-4394-8A8E-36CEE187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1144-D4BD-4A36-9AFE-071E0C60643B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2D3246-EE2E-4B6F-A6DA-94482DB2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0DCE5B-B8DC-4C61-AE7E-3D79136C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31D4-13A9-444E-BA68-A6E3C42D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9522D-DF1F-40D5-A485-0744C500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8B3A2-A82D-49DE-8B70-BDC753C9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1144-D4BD-4A36-9AFE-071E0C60643B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84E8F-31AB-4BC3-BA3F-E371AEEA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718300-D248-43B3-A6CF-65FE19E1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31D4-13A9-444E-BA68-A6E3C42D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1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4DE2A-2C62-476B-815B-90C061A13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1144-D4BD-4A36-9AFE-071E0C60643B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866C5-7B79-42BD-8A91-4B7ED865D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190EE-5BD2-4E73-BC46-414DEAB5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31D4-13A9-444E-BA68-A6E3C42D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1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49CAA-B073-409D-8743-8681C002D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8E09A-D437-4586-A9C5-8ED0BEA42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39AE4-AB8F-4F27-A44E-189A85B9F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0831F-3BC2-4131-8C40-0035DD37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1144-D4BD-4A36-9AFE-071E0C60643B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018AC-3B8F-4660-A216-9EB25CF0E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18AAF-3667-4F08-9CCE-D98FB473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31D4-13A9-444E-BA68-A6E3C42D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6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A373B-F95D-49EF-8D74-F666E771B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E4990-1B90-4713-93C4-BC39C2101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A7CE3-D392-4A65-B995-00EC0A805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33B6B-AA9E-49C9-A73B-ECDDD5087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1144-D4BD-4A36-9AFE-071E0C60643B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F7713-A424-4919-8B2E-767BC663B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D177D-8A1B-4D2F-A3C4-DB0EFF18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31D4-13A9-444E-BA68-A6E3C42D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7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1F5FC-2C51-43E0-83A9-68524678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A23F4-8A14-47B7-A98F-B980BE21C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30365-CFB6-4D55-ACBD-B34564177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31144-D4BD-4A36-9AFE-071E0C60643B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58439-06FB-4123-A898-5F7A761F8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F201E-DAEF-4AE7-9D5C-9B5D2548C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231D4-13A9-444E-BA68-A6E3C42D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7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https://www.usnews.com/static/img/badge-generic-best-gold.svg">
            <a:extLst>
              <a:ext uri="{FF2B5EF4-FFF2-40B4-BE49-F238E27FC236}">
                <a16:creationId xmlns:a16="http://schemas.microsoft.com/office/drawing/2014/main" id="{1A6ED889-F4E1-47E5-BAFE-78DE7EEFAB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43200" y="76200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17ADE53-3069-483B-8D79-B2EB3DDD8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6993" y="1268990"/>
            <a:ext cx="2950833" cy="2160010"/>
          </a:xfrm>
          <a:prstGeom prst="rect">
            <a:avLst/>
          </a:prstGeom>
        </p:spPr>
      </p:pic>
      <p:pic>
        <p:nvPicPr>
          <p:cNvPr id="1040" name="Picture 16" descr="College Raptor">
            <a:extLst>
              <a:ext uri="{FF2B5EF4-FFF2-40B4-BE49-F238E27FC236}">
                <a16:creationId xmlns:a16="http://schemas.microsoft.com/office/drawing/2014/main" id="{B692855E-63D2-4641-8AA8-46C6225FD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893" y="1209923"/>
            <a:ext cx="4019764" cy="199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C87D17F-A710-42CB-8513-53A67AB6A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581399"/>
            <a:ext cx="5157787" cy="2608263"/>
          </a:xfrm>
        </p:spPr>
        <p:txBody>
          <a:bodyPr/>
          <a:lstStyle/>
          <a:p>
            <a:r>
              <a:rPr lang="en-US" dirty="0"/>
              <a:t>US News and World Report</a:t>
            </a:r>
          </a:p>
          <a:p>
            <a:r>
              <a:rPr lang="en-US" dirty="0"/>
              <a:t>Kaggle.com</a:t>
            </a:r>
          </a:p>
          <a:p>
            <a:r>
              <a:rPr lang="en-US" dirty="0"/>
              <a:t>Only the 230 top-ranked schools.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D270D85-DDC3-4333-9112-B41EAC1E1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581399"/>
            <a:ext cx="5183188" cy="2608264"/>
          </a:xfrm>
        </p:spPr>
        <p:txBody>
          <a:bodyPr/>
          <a:lstStyle/>
          <a:p>
            <a:r>
              <a:rPr lang="en-US" dirty="0"/>
              <a:t>A data gathering tool for tracking colleges for admission</a:t>
            </a:r>
          </a:p>
          <a:p>
            <a:r>
              <a:rPr lang="en-US" dirty="0"/>
              <a:t>A greater number of schools.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1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3053-A1EF-4631-A172-9149EBE3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hypotheses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5DDEB-01E7-428D-9204-92F3A0656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data pulled from the US News and World Report. This data shows what (we limited it to the top 80) a limited number of schools’ statistics are.</a:t>
            </a:r>
          </a:p>
          <a:p>
            <a:r>
              <a:rPr lang="en-US" dirty="0"/>
              <a:t>In analyzing this, I came to the conclusion that it was not a sufficient sample to draw any realistic conclusions. To test this theory, I supplemented the data with another set, with many more colleges and different variables. When we merged the two, our data set got more variables, but not more items.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4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2FBD-DD0E-4D22-8A58-5430554B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DCC3C19-6834-491A-8A7F-A31E7E190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0" y="200147"/>
            <a:ext cx="11315160" cy="6457706"/>
          </a:xfrm>
        </p:spPr>
      </p:pic>
    </p:spTree>
    <p:extLst>
      <p:ext uri="{BB962C8B-B14F-4D97-AF65-F5344CB8AC3E}">
        <p14:creationId xmlns:p14="http://schemas.microsoft.com/office/powerpoint/2010/main" val="317396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74E173-49DE-44B9-B08F-5DBE36F88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21" y="121024"/>
            <a:ext cx="4724087" cy="3001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99A26D-BEE4-4F3A-808B-D9C362144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911" y="3713318"/>
            <a:ext cx="5415719" cy="27483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4DB8AC-48FC-4723-AFC4-7FFAFBB46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275" y="2650500"/>
            <a:ext cx="2908725" cy="40403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7818CB-ED29-464F-A7EB-481A1E9C95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226" y="2650500"/>
            <a:ext cx="3122893" cy="412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6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129AC6-2430-41B4-8C81-89643A87F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7" y="1663297"/>
            <a:ext cx="5106563" cy="35314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B4C922-868B-4581-9EF7-7BEF426B8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492" y="1663297"/>
            <a:ext cx="4903317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2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3419</TotalTime>
  <Words>126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My hypotheses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mulrich</dc:creator>
  <cp:lastModifiedBy>mulrich</cp:lastModifiedBy>
  <cp:revision>7</cp:revision>
  <dcterms:created xsi:type="dcterms:W3CDTF">2019-01-20T18:34:23Z</dcterms:created>
  <dcterms:modified xsi:type="dcterms:W3CDTF">2019-01-23T03:33:45Z</dcterms:modified>
</cp:coreProperties>
</file>