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A3ECA7A-6DC4-40DA-8D9D-CF8AF589F32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adverse events 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79DF827-7D22-4FC3-BC48-36646B2EAA7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7/14/2019 6:54:09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50CDC7AE-899F-4EC9-B4D8-CA30BC014B0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57150"/>
            <a:ext cx="104394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EA46D462-C32F-4CE6-94E7-E2D7A275345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671" y="0"/>
            <a:ext cx="95506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20E305F6-00B9-43E7-8BF3-0C7238CA768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228" y="0"/>
            <a:ext cx="8243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D248C23F-2FD1-4DC5-9689-34DB6AFC4AD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22" y="0"/>
            <a:ext cx="10624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7B6C8C4C-D2A6-44B6-B948-622C0A8CFA2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22" y="0"/>
            <a:ext cx="10624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FCA08632-E549-4D1B-B33A-101D08875D1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22" y="0"/>
            <a:ext cx="10624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3F176445-141C-49A2-BE41-C59E814C80B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22" y="0"/>
            <a:ext cx="10624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>
            <a:extLst>
              <a:ext uri="{FF2B5EF4-FFF2-40B4-BE49-F238E27FC236}">
                <a16:creationId xmlns:a16="http://schemas.microsoft.com/office/drawing/2014/main" id="{9B9B2E32-D7C5-4F2A-A5C9-5FF63CB5AAB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22" y="0"/>
            <a:ext cx="10624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>
            <a:extLst>
              <a:ext uri="{FF2B5EF4-FFF2-40B4-BE49-F238E27FC236}">
                <a16:creationId xmlns:a16="http://schemas.microsoft.com/office/drawing/2014/main" id="{B33AB0F1-BCCE-4983-8CEB-E160A590522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22" y="0"/>
            <a:ext cx="10624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980155CE-9BCC-4B83-973B-421895A639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714500"/>
            <a:ext cx="104394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0B09EA8F-5998-4830-B5FA-A9ED84470D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57150"/>
            <a:ext cx="104394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71339843-8994-4FFA-A01D-E4D30B0868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57150"/>
            <a:ext cx="104394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E5749676-2677-42C7-B2D1-2B9B6683A0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38112"/>
            <a:ext cx="1043940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790A3CCE-A7A1-4C67-9210-BAF22159E2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57150"/>
            <a:ext cx="104394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E9DBEA7D-A41F-4DDA-B8CB-55AA711412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848" y="0"/>
            <a:ext cx="1648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65CB9F7F-FD80-4A53-AB8F-AFB464EEBE9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100" y="0"/>
            <a:ext cx="9637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64754120-00B4-4D95-87C2-6203D07FF69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100" y="0"/>
            <a:ext cx="9637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2019-07-14T22:54:24Z</dcterms:created>
  <dcterms:modified xsi:type="dcterms:W3CDTF">2019-07-14T22:54:24Z</dcterms:modified>
</cp:coreProperties>
</file>