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AI-Driven Plagiarism Intelligence for Assignments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NIMISHA SL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 S INSTITUTE OF TECHNOLOGY,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and Communication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981" y="1347018"/>
            <a:ext cx="9377476" cy="49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3330" y="2340077"/>
            <a:ext cx="8858864" cy="4001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4558102"/>
          </a:xfrm>
        </p:spPr>
        <p:txBody>
          <a:bodyPr>
            <a:normAutofit lnSpcReduction="10000"/>
          </a:bodyPr>
          <a:lstStyle/>
          <a:p>
            <a:pPr marL="305435" indent="-305435"/>
            <a:endParaRPr lang="en-IN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AI agent helps automate plagiarism detection with contextual sensitivity.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Enhances fairness and academic quality.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Saves instructor time, reduces false positives, and discourages misuse of AI tools.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Supports originality improvement through rewrite suggestions.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solidFill>
                  <a:schemeClr val="accent2">
                    <a:lumMod val="75000"/>
                  </a:schemeClr>
                </a:solidFill>
              </a:rPr>
              <a:t>https://github.com/nimishaaaaa27/AI-Driven-Plagiarism-Intelligence-for-Assignments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2994"/>
            <a:ext cx="11029615" cy="3608438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content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voice-based assignment checks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Cross-institutional plagiarism network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LMS and Turnitin plugin integration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Mobile/web student originality checker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paper similarity analysis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03E97-2ACD-324D-A916-87E4C3ED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00822"/>
            <a:ext cx="10804563" cy="44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94AF1-F078-7320-86E1-F8DB7682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28" y="949567"/>
            <a:ext cx="8550381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Academic institutions face growing challenges in detecting nuanced forms of plagiarism, especially those paraphrased or AI-generated. Traditional tools often: Lack contextual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understanding,Ignore</a:t>
            </a:r>
            <a:r>
              <a:rPr lang="en-US" sz="2800" dirty="0">
                <a:latin typeface="Calibri"/>
                <a:ea typeface="+mn-lt"/>
                <a:cs typeface="+mn-lt"/>
              </a:rPr>
              <a:t> instructor-specific grading styles ,Cannot learn from past submissions or feedback..</a:t>
            </a: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Develop an AI-powered plagiarism detection agent using IBM Watsonx.ai and Granite foundation models. This system: Learns from historical submissions and instructor feedback. Identifies paraphrased or AI-generated content. Provides dynamic, context-sensitive plagiarism analysis.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285136"/>
            <a:ext cx="11613485" cy="60468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Vector Embeddings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Prompt Engineering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Semantic Similarity Detection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AI Content Classification Cloud Functions or App Runtime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Watsonx.ai Studio</a:t>
            </a:r>
          </a:p>
          <a:p>
            <a:pPr marL="305435" indent="-305435"/>
            <a:r>
              <a:rPr lang="en-IN" dirty="0"/>
              <a:t>IBM Granite Foundation Models</a:t>
            </a:r>
          </a:p>
          <a:p>
            <a:pPr marL="305435" indent="-305435"/>
            <a:r>
              <a:rPr lang="en-IN" dirty="0"/>
              <a:t>IBM Cloud Object Storage</a:t>
            </a:r>
          </a:p>
          <a:p>
            <a:pPr marL="305435" indent="-305435"/>
            <a:r>
              <a:rPr lang="en-IN" dirty="0"/>
              <a:t>IBM Watson Machine Learning </a:t>
            </a:r>
          </a:p>
          <a:p>
            <a:pPr marL="305435" indent="-305435"/>
            <a:r>
              <a:rPr lang="en-IN" dirty="0"/>
              <a:t>IBM Cloud Functions </a:t>
            </a:r>
          </a:p>
          <a:p>
            <a:pPr marL="305435" indent="-305435"/>
            <a:r>
              <a:rPr lang="en-IN" dirty="0"/>
              <a:t>IBM Cloud Agent Lab 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20644"/>
            <a:ext cx="11029615" cy="4254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Learns and adapts to instructor-specific grading and writing patterns to increase detection accuracy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Detects paraphrased content even when reworded with advanced language or AI tools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Identifies and flags AI-generated content using contextual prompt evaluation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Generates similarity scores along with clear explanations for each flagged section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Suggests alternative phrasing to help students rewrite potentially plagiarized content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Can be integrated with Learning Management Systems (LMS) like Moodle or Canvas for seamless assignment checks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University Professors – to evaluate assignment originality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Academic Institutions – to maintain academic integrity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Students – to verify and improve originality before submission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Examination Boards / Admins – for auditing and review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24"/>
          <a:stretch/>
        </p:blipFill>
        <p:spPr>
          <a:xfrm>
            <a:off x="6322142" y="1120876"/>
            <a:ext cx="5535561" cy="5034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AAA059-1E4C-F976-058D-C0C511AAF077}"/>
              </a:ext>
            </a:extLst>
          </p:cNvPr>
          <p:cNvSpPr txBox="1"/>
          <p:nvPr/>
        </p:nvSpPr>
        <p:spPr>
          <a:xfrm>
            <a:off x="581192" y="2064774"/>
            <a:ext cx="49248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Integrity Agent for Plagiarism Detection successfully configured using the granite-3-3-8b-instruct model.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ready to identify paraphrased or AI-generated content in student submissions to uphold academic integrity.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63331" y="1495353"/>
            <a:ext cx="9550218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427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AI-Driven Plagiarism Intelligence for Assignments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Nimisha S L</cp:lastModifiedBy>
  <cp:revision>151</cp:revision>
  <dcterms:created xsi:type="dcterms:W3CDTF">2021-05-26T16:50:10Z</dcterms:created>
  <dcterms:modified xsi:type="dcterms:W3CDTF">2025-08-03T19:05:36Z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