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Problem and Implemention" id="{B9B51309-D148-4332-87C2-07BE32FBCA3B}">
          <p14:sldIdLst>
            <p14:sldId id="271"/>
            <p14:sldId id="279"/>
            <p14:sldId id="281"/>
            <p14:sldId id="280"/>
            <p14:sldId id="25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241" autoAdjust="0"/>
  </p:normalViewPr>
  <p:slideViewPr>
    <p:cSldViewPr snapToGrid="0">
      <p:cViewPr>
        <p:scale>
          <a:sx n="60" d="100"/>
          <a:sy n="60" d="100"/>
        </p:scale>
        <p:origin x="53" y="6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Integrating Production Incident Alert through </a:t>
            </a:r>
            <a:r>
              <a:rPr lang="en-US" sz="4800" dirty="0" err="1">
                <a:solidFill>
                  <a:schemeClr val="bg1"/>
                </a:solidFill>
              </a:rPr>
              <a:t>Geneos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1236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Modern Infrastructure Systems Integration with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Geneos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39376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for Modern Intuitive Alerting for Production systems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todays Modern Infrastructure Platforms , Production incident reporting should not just be part of the architecture but should be intuitive enough to understand the different types while the workload is at its peak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ITRS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Geneos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provides the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realtime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monitoring and alerting capabilities for a dynamic infrastructure which not only consists of cloud but on-prem systems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00D-6C62-4D3A-999D-A343F619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64" y="1717266"/>
            <a:ext cx="6324726" cy="39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Steps to Integrate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Geneos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Informatica eco-system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2750143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the types of errors for which the error qualify for the Alerts and setup those alerts on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41609" y="351886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6570" y="3547021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Associate those alerts to the Production environment or servers where the agent is installed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64770" y="4220836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89731" y="426102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have now setup the alerts which can be viewed on the UI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8B3209FC-4802-4A87-A5A3-02F17FBFA924}"/>
              </a:ext>
            </a:extLst>
          </p:cNvPr>
          <p:cNvSpPr txBox="1">
            <a:spLocks/>
          </p:cNvSpPr>
          <p:nvPr/>
        </p:nvSpPr>
        <p:spPr>
          <a:xfrm>
            <a:off x="1066570" y="1835808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Netprobe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agent on your Platform servers or Containers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B16B0-5E20-438A-87F0-17EA32EA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69" y="1461000"/>
            <a:ext cx="5507318" cy="39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DDDFD-0E85-4075-AEF6-6E2DADD18870}"/>
              </a:ext>
            </a:extLst>
          </p:cNvPr>
          <p:cNvSpPr/>
          <p:nvPr/>
        </p:nvSpPr>
        <p:spPr>
          <a:xfrm>
            <a:off x="2746887" y="2009058"/>
            <a:ext cx="5437239" cy="331347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E00FB-A5ED-4DA8-966E-999B89AB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66" y="3507196"/>
            <a:ext cx="1442830" cy="1320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624F9-5F9B-4D73-B431-ED356FEC2781}"/>
              </a:ext>
            </a:extLst>
          </p:cNvPr>
          <p:cNvSpPr/>
          <p:nvPr/>
        </p:nvSpPr>
        <p:spPr>
          <a:xfrm>
            <a:off x="5623615" y="2285999"/>
            <a:ext cx="2082800" cy="28193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B1FF1-57D0-4C38-A0CB-927818C91850}"/>
              </a:ext>
            </a:extLst>
          </p:cNvPr>
          <p:cNvSpPr txBox="1"/>
          <p:nvPr/>
        </p:nvSpPr>
        <p:spPr>
          <a:xfrm>
            <a:off x="6032500" y="3296461"/>
            <a:ext cx="144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Geneos</a:t>
            </a:r>
            <a:r>
              <a:rPr lang="en-US" b="1" i="1" dirty="0"/>
              <a:t> UI</a:t>
            </a:r>
            <a:endParaRPr lang="en-IN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8D8E8-F28D-47EA-9892-EB2CD2BE41C4}"/>
              </a:ext>
            </a:extLst>
          </p:cNvPr>
          <p:cNvSpPr/>
          <p:nvPr/>
        </p:nvSpPr>
        <p:spPr>
          <a:xfrm>
            <a:off x="2899287" y="2286000"/>
            <a:ext cx="2218715" cy="281939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D07D48-4828-465A-B190-9A73499CB5F9}"/>
              </a:ext>
            </a:extLst>
          </p:cNvPr>
          <p:cNvSpPr/>
          <p:nvPr/>
        </p:nvSpPr>
        <p:spPr>
          <a:xfrm>
            <a:off x="3086100" y="2398821"/>
            <a:ext cx="1325562" cy="443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3873D-8600-43EE-A9DC-C401D6615917}"/>
              </a:ext>
            </a:extLst>
          </p:cNvPr>
          <p:cNvSpPr txBox="1"/>
          <p:nvPr/>
        </p:nvSpPr>
        <p:spPr>
          <a:xfrm>
            <a:off x="3027466" y="2482313"/>
            <a:ext cx="144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/>
              <a:t>NetProbes</a:t>
            </a:r>
            <a:r>
              <a:rPr lang="en-US" sz="1200" b="1" i="1" dirty="0"/>
              <a:t> Agent</a:t>
            </a:r>
            <a:endParaRPr lang="en-IN" sz="1200" b="1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DE26D-A32E-419E-8485-FDD6D0A5045D}"/>
              </a:ext>
            </a:extLst>
          </p:cNvPr>
          <p:cNvCxnSpPr>
            <a:cxnSpLocks/>
          </p:cNvCxnSpPr>
          <p:nvPr/>
        </p:nvCxnSpPr>
        <p:spPr>
          <a:xfrm>
            <a:off x="4411662" y="2620812"/>
            <a:ext cx="1211953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62960D-D66A-457C-92DA-4D535E77A49C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3748881" y="2842805"/>
            <a:ext cx="0" cy="66439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B00B7C-5B8E-4745-88ED-7198C4DCF472}"/>
              </a:ext>
            </a:extLst>
          </p:cNvPr>
          <p:cNvSpPr txBox="1"/>
          <p:nvPr/>
        </p:nvSpPr>
        <p:spPr>
          <a:xfrm>
            <a:off x="3748881" y="2903568"/>
            <a:ext cx="144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Keep looking for error Types in the logs</a:t>
            </a:r>
            <a:endParaRPr lang="en-IN" sz="1200" b="1" i="1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Benefits of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Geneos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Alerting system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6028703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Alerting system is Proactive  as they will be reported for the defined error types which will be constantly looked on by the Agent while the Production Load is running . 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740670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780862"/>
            <a:ext cx="5957062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can run on Cloud and on-prem systems thus ensuring no configuration overhead for modern Cloud Infrastructure than that setup on bare metal Infrastructure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7398326" y="2026211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7917805" y="2042500"/>
            <a:ext cx="5946301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Alerts can be easily be configured and visualized on UI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67203-9A97-40A0-99A0-3814F4FA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7" y="3555417"/>
            <a:ext cx="11252174" cy="28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Benefits or setting up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Geneos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647623" y="206475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54939" y="2104947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Proactive Monitoring and Alerts, making a significant impact to application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338002" y="2064755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836755" y="2104947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Financial cost to Application Team</a:t>
            </a: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8019821" y="2064755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518568" y="2104947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Troubleshooting Root Cause Analysis by trending persistent data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enhancements</a:t>
            </a: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21207" y="3201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28522" y="3241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 can setup Monitoring and dashboards which measure the potential skewness in data or quality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11586" y="3201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10339" y="3241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integrated with microservice environment where alerts can be setup on the containers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893405" y="3201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392152" y="3241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Useful if you have a multi-cloud environment thus ensuring a single place to setup your alerts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{0EDF3AFA-B2CA-44DC-8CF3-4CFEFEFDD75D}tf10001108_win32</Template>
  <TotalTime>215</TotalTime>
  <Words>325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WelcomeDoc</vt:lpstr>
      <vt:lpstr>Integrating Production Incident Alert through Geneos</vt:lpstr>
      <vt:lpstr>Need for Modern Intuitive Alerting for Production systems</vt:lpstr>
      <vt:lpstr>Steps to Integrate Geneos into Informatica eco-system</vt:lpstr>
      <vt:lpstr>Design Diagram</vt:lpstr>
      <vt:lpstr>Key Benefits of Geneos Alerting system</vt:lpstr>
      <vt:lpstr>Benefits or setting up Geneos (Contd)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Production Incident Alert through Geneos</dc:title>
  <dc:creator>Saket Gogte</dc:creator>
  <cp:keywords/>
  <cp:lastModifiedBy>Saket Gogte</cp:lastModifiedBy>
  <cp:revision>14</cp:revision>
  <dcterms:created xsi:type="dcterms:W3CDTF">2021-06-21T17:18:02Z</dcterms:created>
  <dcterms:modified xsi:type="dcterms:W3CDTF">2021-06-21T20:53:07Z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