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ato" charset="1" panose="020F0502020204030203"/>
      <p:regular r:id="rId17"/>
    </p:embeddedFont>
    <p:embeddedFont>
      <p:font typeface="Helios Extended Bold" charset="1" panose="02000805050000020004"/>
      <p:regular r:id="rId18"/>
    </p:embeddedFont>
    <p:embeddedFont>
      <p:font typeface="Heebo Bold" charset="1" panose="00000800000000000000"/>
      <p:regular r:id="rId19"/>
    </p:embeddedFont>
    <p:embeddedFont>
      <p:font typeface="Lato Bold" charset="1" panose="020F0502020204030203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ieeexplore.ieee.org/document/5212662" TargetMode="External" Type="http://schemas.openxmlformats.org/officeDocument/2006/relationships/hyperlink"/><Relationship Id="rId3" Target="https://ieeexplore.ieee.org/document/5212662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nimishathallapally/networkRouting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91851" y="7037504"/>
            <a:ext cx="4304297" cy="917600"/>
            <a:chOff x="0" y="0"/>
            <a:chExt cx="1133642" cy="2416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3642" cy="241673"/>
            </a:xfrm>
            <a:custGeom>
              <a:avLst/>
              <a:gdLst/>
              <a:ahLst/>
              <a:cxnLst/>
              <a:rect r="r" b="b" t="t" l="l"/>
              <a:pathLst>
                <a:path h="241673" w="1133642">
                  <a:moveTo>
                    <a:pt x="35973" y="0"/>
                  </a:moveTo>
                  <a:lnTo>
                    <a:pt x="1097669" y="0"/>
                  </a:lnTo>
                  <a:cubicBezTo>
                    <a:pt x="1107210" y="0"/>
                    <a:pt x="1116360" y="3790"/>
                    <a:pt x="1123106" y="10536"/>
                  </a:cubicBezTo>
                  <a:cubicBezTo>
                    <a:pt x="1129852" y="17282"/>
                    <a:pt x="1133642" y="26432"/>
                    <a:pt x="1133642" y="35973"/>
                  </a:cubicBezTo>
                  <a:lnTo>
                    <a:pt x="1133642" y="205700"/>
                  </a:lnTo>
                  <a:cubicBezTo>
                    <a:pt x="1133642" y="215240"/>
                    <a:pt x="1129852" y="224390"/>
                    <a:pt x="1123106" y="231136"/>
                  </a:cubicBezTo>
                  <a:cubicBezTo>
                    <a:pt x="1116360" y="237883"/>
                    <a:pt x="1107210" y="241673"/>
                    <a:pt x="1097669" y="241673"/>
                  </a:cubicBezTo>
                  <a:lnTo>
                    <a:pt x="35973" y="241673"/>
                  </a:lnTo>
                  <a:cubicBezTo>
                    <a:pt x="26432" y="241673"/>
                    <a:pt x="17282" y="237883"/>
                    <a:pt x="10536" y="231136"/>
                  </a:cubicBezTo>
                  <a:cubicBezTo>
                    <a:pt x="3790" y="224390"/>
                    <a:pt x="0" y="215240"/>
                    <a:pt x="0" y="205700"/>
                  </a:cubicBezTo>
                  <a:lnTo>
                    <a:pt x="0" y="35973"/>
                  </a:lnTo>
                  <a:cubicBezTo>
                    <a:pt x="0" y="26432"/>
                    <a:pt x="3790" y="17282"/>
                    <a:pt x="10536" y="10536"/>
                  </a:cubicBezTo>
                  <a:cubicBezTo>
                    <a:pt x="17282" y="3790"/>
                    <a:pt x="26432" y="0"/>
                    <a:pt x="35973" y="0"/>
                  </a:cubicBez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133642" cy="289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NIMISHA THALLAPALLY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CS22B1082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432884" y="1708455"/>
            <a:ext cx="1422232" cy="1363898"/>
          </a:xfrm>
          <a:custGeom>
            <a:avLst/>
            <a:gdLst/>
            <a:ahLst/>
            <a:cxnLst/>
            <a:rect r="r" b="b" t="t" l="l"/>
            <a:pathLst>
              <a:path h="1363898" w="1422232">
                <a:moveTo>
                  <a:pt x="0" y="0"/>
                </a:moveTo>
                <a:lnTo>
                  <a:pt x="1422232" y="0"/>
                </a:lnTo>
                <a:lnTo>
                  <a:pt x="1422232" y="1363898"/>
                </a:lnTo>
                <a:lnTo>
                  <a:pt x="0" y="1363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58126" y="3659446"/>
            <a:ext cx="12371749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DYNAMIC NETWORK ROUTING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58126" y="6255258"/>
            <a:ext cx="1237174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PERFORMANCE ANALYSIS AND IMPLEMENTATION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58126" y="3130005"/>
            <a:ext cx="1237174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COMPUTER NETWORKS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4854" y="1489215"/>
            <a:ext cx="1552906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REFERENCES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1033463" y="0"/>
            <a:ext cx="0" cy="3334176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379470" y="3181275"/>
            <a:ext cx="15879830" cy="333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ormen, T. H., Leiserson, C. E., Rivest, R. L., Stein, C. (2009). Introduction to Algorithms, 3rd Edition.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Forouzan, B. A. (2007). Data Communications and Networking with TCP/IP Protocol Suite (6th ed.). McGraw-Hill.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Relevant Research Papers and Articles related to shortest path algorithms and their network applications.</a:t>
            </a:r>
          </a:p>
          <a:p>
            <a:pPr algn="l">
              <a:lnSpc>
                <a:spcPts val="3359"/>
              </a:lnSpc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Link :</a:t>
            </a:r>
            <a:r>
              <a:rPr lang="en-US" sz="2399" spc="239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hlinkClick r:id="rId2" tooltip="https://ieeexplore.ieee.org/document/5212662"/>
              </a:rPr>
              <a:t> </a:t>
            </a:r>
            <a:r>
              <a:rPr lang="en-US" sz="2399" spc="239" u="sng">
                <a:solidFill>
                  <a:srgbClr val="5271FF"/>
                </a:solidFill>
                <a:latin typeface="Lato"/>
                <a:ea typeface="Lato"/>
                <a:cs typeface="Lato"/>
                <a:sym typeface="Lato"/>
                <a:hlinkClick r:id="rId3" tooltip="https://ieeexplore.ieee.org/document/5212662"/>
              </a:rPr>
              <a:t>https://ieeexplore.ieee.org/document/5212662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58126" y="3970422"/>
            <a:ext cx="12371749" cy="206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238"/>
              </a:lnSpc>
            </a:pPr>
            <a:r>
              <a:rPr lang="en-US" b="true" sz="11598" spc="57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33462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8001007" y="0"/>
            <a:ext cx="10286993" cy="10287000"/>
            <a:chOff x="0" y="0"/>
            <a:chExt cx="2709331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1">
                  <a:moveTo>
                    <a:pt x="0" y="0"/>
                  </a:moveTo>
                  <a:lnTo>
                    <a:pt x="2709331" y="0"/>
                  </a:lnTo>
                  <a:lnTo>
                    <a:pt x="27093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0933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04888" y="3964677"/>
            <a:ext cx="6996120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ABSTRACT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37032" y="1393562"/>
            <a:ext cx="9414944" cy="721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0"/>
              </a:lnSpc>
            </a:pPr>
            <a:r>
              <a:rPr lang="en-US" sz="1900" spc="19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today's increasingly complex networking environments, the need for efficient and adaptive routing protocols is important. This project aims to develop a dynamic network routing protocol that optimizes data paths in real-time by utilizing shortest path algorithms, specifically Dijkstra's and Bellman-Ford.</a:t>
            </a:r>
          </a:p>
          <a:p>
            <a:pPr algn="l">
              <a:lnSpc>
                <a:spcPts val="3040"/>
              </a:lnSpc>
            </a:pPr>
          </a:p>
          <a:p>
            <a:pPr algn="l">
              <a:lnSpc>
                <a:spcPts val="3040"/>
              </a:lnSpc>
            </a:pPr>
            <a:r>
              <a:rPr lang="en-US" sz="1900" spc="19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implementation will adapt to changes in network topology, such as varying traffic loads and node failures, ensuring reliable and efficient data transmission. Dijkstra’s algorithm and Bellman-Ford will be utilized for networks that may include negative weights, offering greater flexibility in handling dynamic changes.</a:t>
            </a:r>
          </a:p>
          <a:p>
            <a:pPr algn="l">
              <a:lnSpc>
                <a:spcPts val="3040"/>
              </a:lnSpc>
            </a:pPr>
          </a:p>
          <a:p>
            <a:pPr algn="l">
              <a:lnSpc>
                <a:spcPts val="3040"/>
              </a:lnSpc>
            </a:pPr>
            <a:r>
              <a:rPr lang="en-US" sz="1900" spc="19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Although the Floyd-Warshall algorithm could theoretically be used for all-pairs shortest path calculations, its implementation in dynamic network routing is costly and not suitable for real-time applications where efficiency, responsiveness to changes, and memory usage are critical factors..</a:t>
            </a:r>
          </a:p>
          <a:p>
            <a:pPr algn="l">
              <a:lnSpc>
                <a:spcPts val="3040"/>
              </a:lnSpc>
            </a:pPr>
          </a:p>
          <a:p>
            <a:pPr algn="l" marL="0" indent="0" lvl="0">
              <a:lnSpc>
                <a:spcPts val="304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2226" y="1456697"/>
            <a:ext cx="1452354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AIM OF THE PROJECT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82226" y="3042886"/>
            <a:ext cx="14523548" cy="501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project focuses on the implementation and comparison of three key shortest path algorithms.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Dijkstra’s Algorithm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Bellman-Ford Algorithm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Floyd-Warshall Algorithm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Sim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ulate and compare the performance of Dijkstra's, Bellman-Ford, and Floyd-Warshall algorithms.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Evaluate the adaptability and efficiency of each algorithm in dynamic network scenarios.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Investigate the algorithms' response to network topology changes, such as node failures.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1909" y="1302920"/>
            <a:ext cx="1544418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FLOYD WARSHALL ALGORITHM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6629" y="3218003"/>
            <a:ext cx="15299462" cy="436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Traditional algorithms like Dijkstra's and Bellman-Ford are designed for single-source shortest path calculations, which are ideal for situations requiring paths from one node to all others.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However, in scenarios involving multiple path queries (e.g., network routing, real-time systems), these algorithms may not be as efficient.</a:t>
            </a:r>
          </a:p>
          <a:p>
            <a:pPr algn="l">
              <a:lnSpc>
                <a:spcPts val="3519"/>
              </a:lnSpc>
            </a:pPr>
          </a:p>
          <a:p>
            <a:pPr algn="l">
              <a:lnSpc>
                <a:spcPts val="3519"/>
              </a:lnSpc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-US" sz="2199" spc="219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Floyd-Warshall Advantage: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All-Pairs Shortest Path Algorithm: Computes the shortest paths between all pairs of nodes simultaneously, making it suitable for networks where many path queries are needed.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Provides a comprehensive view of the entire network's connectivity.</a:t>
            </a:r>
          </a:p>
          <a:p>
            <a:pPr algn="l" marL="0" indent="0" lvl="0">
              <a:lnSpc>
                <a:spcPts val="3519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550043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4854" y="1038031"/>
            <a:ext cx="1552906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CHALLENGES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1033463" y="0"/>
            <a:ext cx="0" cy="3334176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379470" y="2441790"/>
            <a:ext cx="15879830" cy="711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</a:t>
            </a: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omputational Complexity: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Time Complexity: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Floyd-Warshall operates with a time complexity of O(n³), which can be highly computationally expensive for networks with large numbers of nodes (n).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Space Complexity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The space complexity is also high, requiring O(n²) space for storing the distance matrix, which becomes challenging for networks with many nodes.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Scalability Issues: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Large-scale Networks: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algn="l" marL="1036317" indent="-345439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very large networks, the algorithm’s cubic complexity can lead to significant delays in computation. This is especially problematic for real-time systems or large-scale applications like internet backbone networks or global-scale traffic routing.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Limited Adaptability to Dynamic Networks:</a:t>
            </a:r>
          </a:p>
          <a:p>
            <a:pPr algn="l" marL="1036317" indent="-345439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While Floyd-Warshall gives a complete snapshot of the network's state, it is not optimized for frequently changing network topologies. The algorithm may need to be re-run after each network change (e.g., when a node fails or a new link is added), adding overhead in dynamic environments.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2226" y="1456697"/>
            <a:ext cx="1452354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IMPLEMENTATION DETAILS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82226" y="3042886"/>
            <a:ext cx="14523548" cy="5434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Tools and Technologies: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Programming Language: Python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Networking: Socket programming for client-server communication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Testing Framework: Python’s time module for measuring response times.</a:t>
            </a:r>
          </a:p>
          <a:p>
            <a:pPr algn="l">
              <a:lnSpc>
                <a:spcPts val="3359"/>
              </a:lnSpc>
            </a:pP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Servers: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Each algorithm (Dijkstra, Bellman-Ford, Floyd-Warshall) runs on a separate server.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The servers listen for incoming requests and compute the shortest path.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Client: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 common client sends requests to different servers for shortest paths and measures round-trip times.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729737" y="8786495"/>
            <a:ext cx="7692479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u="sng">
                <a:solidFill>
                  <a:srgbClr val="FF5757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github.com/nimishathallapally/networkRouting"/>
              </a:rPr>
              <a:t>https://github.com/nimishathallapally/networkRouting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2226" y="1456697"/>
            <a:ext cx="1452354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82226" y="3042886"/>
            <a:ext cx="14523548" cy="501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Testing and Results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Testing Strategy:</a:t>
            </a:r>
          </a:p>
          <a:p>
            <a:pPr algn="l" marL="1554475" indent="-388619" lvl="3">
              <a:lnSpc>
                <a:spcPts val="3359"/>
              </a:lnSpc>
              <a:buFont typeface="Arial"/>
              <a:buChar char="￭"/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Each algorithm was tested with multiple scenarios, including normal and failure cases.</a:t>
            </a:r>
          </a:p>
          <a:p>
            <a:pPr algn="l" marL="1554475" indent="-388619" lvl="3">
              <a:lnSpc>
                <a:spcPts val="3359"/>
              </a:lnSpc>
              <a:buFont typeface="Arial"/>
              <a:buChar char="￭"/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Metrics such as round-trip time and performance under node failure were measured.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Key Results:</a:t>
            </a:r>
          </a:p>
          <a:p>
            <a:pPr algn="l" marL="1554475" indent="-388619" lvl="3">
              <a:lnSpc>
                <a:spcPts val="3359"/>
              </a:lnSpc>
              <a:buFont typeface="Arial"/>
              <a:buChar char="￭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Dijkstra’s Algorithm: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Fast and efficient.</a:t>
            </a:r>
          </a:p>
          <a:p>
            <a:pPr algn="l" marL="1554475" indent="-388619" lvl="3">
              <a:lnSpc>
                <a:spcPts val="3359"/>
              </a:lnSpc>
              <a:buFont typeface="Arial"/>
              <a:buChar char="￭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Bellman-Ford: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Moderate performance, with resilience to node failures.</a:t>
            </a:r>
          </a:p>
          <a:p>
            <a:pPr algn="l" marL="1554475" indent="-388619" lvl="3">
              <a:lnSpc>
                <a:spcPts val="3359"/>
              </a:lnSpc>
              <a:buFont typeface="Arial"/>
              <a:buChar char="￭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Floyd-Warshall: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Slow but comprehensive, suitable for all-pairs shortest path calculations.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4854" y="1489215"/>
            <a:ext cx="1552906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OBSERVATIONS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1033463" y="0"/>
            <a:ext cx="0" cy="3334176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379470" y="3148645"/>
            <a:ext cx="15879830" cy="417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Key Observ</a:t>
            </a: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ations:</a:t>
            </a:r>
          </a:p>
          <a:p>
            <a:pPr algn="l" marL="1036317" indent="-345439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Dijkstra’s algorithm is optimal for simple routing but lacks flexibility in dynamic scenarios.</a:t>
            </a:r>
          </a:p>
          <a:p>
            <a:pPr algn="l" marL="1036317" indent="-345439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</a:t>
            </a: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ellman-Ford’s ability to handle node failures gives it an advantage in real-time routing.</a:t>
            </a:r>
          </a:p>
          <a:p>
            <a:pPr algn="l" marL="1036317" indent="-345439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Floyd-Warshall, while comprehensive, is not practical for large networks due to its high computational cost.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Challenges Encountered:</a:t>
            </a:r>
          </a:p>
          <a:p>
            <a:pPr algn="l" marL="1036317" indent="-345439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Handling network failures and adjusting algorithms accordingly.</a:t>
            </a:r>
          </a:p>
          <a:p>
            <a:pPr algn="l" marL="1036317" indent="-345439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Computational delays, especially with Floyd-Warshall.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4854" y="1489215"/>
            <a:ext cx="1552906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   FUTURE ENHANCEMENTS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1033463" y="0"/>
            <a:ext cx="0" cy="3334176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379470" y="3181275"/>
            <a:ext cx="15879830" cy="585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Future improvements could include optimizing Floyd-Warshall for larger graphs and incorporating additional dynamic topology handling features or using Algorithms like A* to find the shortest path.</a:t>
            </a:r>
          </a:p>
          <a:p>
            <a:pPr algn="l">
              <a:lnSpc>
                <a:spcPts val="3359"/>
              </a:lnSpc>
            </a:pP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Improved Algorithms: 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Explore optimizations to make Floyd-Warshall more efficient for larger networks.</a:t>
            </a:r>
          </a:p>
          <a:p>
            <a:pPr algn="l">
              <a:lnSpc>
                <a:spcPts val="3359"/>
              </a:lnSpc>
            </a:pP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Real-Time Applications: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Implement the algorithms in real-time network simulation software to test scalability.</a:t>
            </a:r>
          </a:p>
          <a:p>
            <a:pPr algn="l">
              <a:lnSpc>
                <a:spcPts val="3359"/>
              </a:lnSpc>
            </a:pP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Node Failure Scenarios: 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Enhance failure simulations to handle multiple simultaneous node failures.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DAGW8ZdjvP4</dc:identifier>
  <dcterms:modified xsi:type="dcterms:W3CDTF">2011-08-01T06:04:30Z</dcterms:modified>
  <cp:revision>1</cp:revision>
  <dc:title>White and Grey Modern Business Research Proposal Presentation</dc:title>
</cp:coreProperties>
</file>