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4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89AD2-E2D0-42FB-B73B-B5760FC88025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A174A-C3CD-4D14-8AB4-2E9BBE3355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Index.php</a:t>
            </a:r>
          </a:p>
          <a:p>
            <a:endParaRPr lang="en-US" dirty="0" smtClean="0"/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 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Institute</a:t>
            </a:r>
            <a:r>
              <a:rPr lang="en-US" baseline="0" dirty="0" smtClean="0"/>
              <a:t> (amity, DTU, etc)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174A-C3CD-4D14-8AB4-2E9BBE3355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Registration.ph</a:t>
            </a:r>
          </a:p>
          <a:p>
            <a:r>
              <a:rPr lang="en-US" dirty="0" smtClean="0"/>
              <a:t>Forgot</a:t>
            </a:r>
            <a:r>
              <a:rPr lang="en-US" baseline="0" dirty="0" smtClean="0"/>
              <a:t> password</a:t>
            </a:r>
          </a:p>
          <a:p>
            <a:r>
              <a:rPr lang="en-US" baseline="0" dirty="0" smtClean="0"/>
              <a:t>Errors on </a:t>
            </a:r>
            <a:r>
              <a:rPr lang="en-US" baseline="0" smtClean="0"/>
              <a:t>same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174A-C3CD-4D14-8AB4-2E9BBE3355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Profile.php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A174A-C3CD-4D14-8AB4-2E9BBE3355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5D7D-9A12-4AA1-8545-A71EA2CBCE2B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BA91-1236-4E94-BBC5-9F0B2536AC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87486" y="2133600"/>
            <a:ext cx="5551714" cy="3886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9800" y="2590800"/>
            <a:ext cx="0" cy="304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91400" y="42672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581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3581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895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1800" y="49530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569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2897" y="3124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52897" y="36576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52897" y="41910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2897" y="4724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56383" y="313586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99664" y="366926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112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29000" y="4572000"/>
            <a:ext cx="1352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 type Password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191000" y="54102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</a:p>
        </p:txBody>
      </p:sp>
      <p:pic>
        <p:nvPicPr>
          <p:cNvPr id="1026" name="Picture 2" descr="C:\wamp\www\projects\ARA event registration\lo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68" y="457200"/>
            <a:ext cx="1229032" cy="381000"/>
          </a:xfrm>
          <a:prstGeom prst="rect">
            <a:avLst/>
          </a:prstGeom>
          <a:noFill/>
        </p:spPr>
      </p:pic>
      <p:pic>
        <p:nvPicPr>
          <p:cNvPr id="24" name="Picture 23" descr="phone.jpg"/>
          <p:cNvPicPr>
            <a:picLocks noChangeAspect="1"/>
          </p:cNvPicPr>
          <p:nvPr/>
        </p:nvPicPr>
        <p:blipFill>
          <a:blip r:embed="rId4" cstate="print"/>
          <a:srcRect l="35248" t="9434" r="35798" b="11321"/>
          <a:stretch>
            <a:fillRect/>
          </a:stretch>
        </p:blipFill>
        <p:spPr>
          <a:xfrm>
            <a:off x="609600" y="2325757"/>
            <a:ext cx="1981200" cy="361784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34200" y="762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34200" y="394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of participant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200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62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600200" y="1905000"/>
            <a:ext cx="6204857" cy="434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0714" y="2590800"/>
            <a:ext cx="3294486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2590800"/>
            <a:ext cx="200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 of institution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1200" y="320040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Gender</a:t>
            </a:r>
          </a:p>
        </p:txBody>
      </p:sp>
      <p:sp>
        <p:nvSpPr>
          <p:cNvPr id="19" name="Oval 18"/>
          <p:cNvSpPr/>
          <p:nvPr/>
        </p:nvSpPr>
        <p:spPr>
          <a:xfrm>
            <a:off x="4114800" y="32766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2766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0800" y="32766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43400" y="3212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3212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3212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038600" y="5638800"/>
            <a:ext cx="11430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4419600"/>
            <a:ext cx="3276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443126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 number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C:\wamp\www\projects\ARA event registration\lo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68" y="457200"/>
            <a:ext cx="1229032" cy="381000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7391400" y="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67600" y="-7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of participant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724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200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45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Name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862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1676400"/>
            <a:ext cx="8610600" cy="495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95600" y="259080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95600" y="313586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3657600"/>
            <a:ext cx="3294486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3657600"/>
            <a:ext cx="200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Name of institution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7286" y="419100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Gender</a:t>
            </a:r>
          </a:p>
        </p:txBody>
      </p:sp>
      <p:sp>
        <p:nvSpPr>
          <p:cNvPr id="20" name="Oval 19"/>
          <p:cNvSpPr/>
          <p:nvPr/>
        </p:nvSpPr>
        <p:spPr>
          <a:xfrm>
            <a:off x="4876800" y="4255532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19800" y="4255532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2800" y="4255532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00600" y="4648200"/>
            <a:ext cx="3276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67000" y="465986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Phone number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4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45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956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: Registered/ Unregistered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00600" y="1981200"/>
            <a:ext cx="3124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19050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Allotted registration number</a:t>
            </a:r>
          </a:p>
        </p:txBody>
      </p:sp>
      <p:pic>
        <p:nvPicPr>
          <p:cNvPr id="48" name="Picture 2" descr="C:\wamp\www\projects\ARA event registration\lo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68" y="457200"/>
            <a:ext cx="1229032" cy="381000"/>
          </a:xfrm>
          <a:prstGeom prst="rect">
            <a:avLst/>
          </a:prstGeom>
          <a:noFill/>
        </p:spPr>
      </p:pic>
      <p:sp>
        <p:nvSpPr>
          <p:cNvPr id="49" name="Rectangle 48"/>
          <p:cNvSpPr/>
          <p:nvPr/>
        </p:nvSpPr>
        <p:spPr>
          <a:xfrm>
            <a:off x="7391400" y="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467600" y="-7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of participant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4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</a:rPr>
              <a:t>200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05400" y="45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 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91</Words>
  <Application>Microsoft Office PowerPoint</Application>
  <PresentationFormat>On-screen Show (4:3)</PresentationFormat>
  <Paragraphs>55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sanjay</cp:lastModifiedBy>
  <cp:revision>70</cp:revision>
  <dcterms:created xsi:type="dcterms:W3CDTF">2016-05-26T06:48:57Z</dcterms:created>
  <dcterms:modified xsi:type="dcterms:W3CDTF">2016-06-08T17:21:04Z</dcterms:modified>
</cp:coreProperties>
</file>