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04" y="-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263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23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89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638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82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614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284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962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846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98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1569-DA05-4296-B08E-0354CC251C71}" type="datetimeFigureOut">
              <a:rPr lang="en-US" smtClean="0"/>
              <a:t>3/25/2020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26A1F-F689-477B-BC52-AE16FD3B5B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77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26" Type="http://schemas.openxmlformats.org/officeDocument/2006/relationships/image" Target="../media/image13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5" Type="http://schemas.microsoft.com/office/2007/relationships/hdphoto" Target="../media/hdphoto12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24" Type="http://schemas.openxmlformats.org/officeDocument/2006/relationships/image" Target="../media/image12.png"/><Relationship Id="rId5" Type="http://schemas.microsoft.com/office/2007/relationships/hdphoto" Target="../media/hdphoto2.wdp"/><Relationship Id="rId15" Type="http://schemas.microsoft.com/office/2007/relationships/hdphoto" Target="../media/hdphoto7.wdp"/><Relationship Id="rId23" Type="http://schemas.microsoft.com/office/2007/relationships/hdphoto" Target="../media/hdphoto11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microsoft.com/office/2007/relationships/hdphoto" Target="../media/hdphoto1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129" b="934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2819400"/>
            <a:ext cx="4346116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1" name="Picture 17"/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0" b="90000" l="2000" r="97667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266543" y="152400"/>
            <a:ext cx="2895600" cy="381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2054" b="96209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-152400"/>
            <a:ext cx="2705100" cy="20384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0" b="99219" l="9961" r="8984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14400"/>
            <a:ext cx="4876800" cy="487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057400"/>
            <a:ext cx="3048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0" b="100000" l="875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0200" y="228600"/>
            <a:ext cx="2169644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ackgroundRemoval t="0" b="100000" l="9910" r="8964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1529" y="580103"/>
            <a:ext cx="3800601" cy="3886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ackgroundRemoval t="1879" b="9666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33400" y="762000"/>
            <a:ext cx="4476551" cy="510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676400"/>
            <a:ext cx="2534120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ackgroundRemoval t="1220" b="97866" l="9914" r="9741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276600"/>
            <a:ext cx="2209800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BEBA8EAE-BF5A-486C-A8C5-ECC9F3942E4B}">
                <a14:imgProps xmlns:a14="http://schemas.microsoft.com/office/drawing/2010/main">
                  <a14:imgLayer r:embed="rId23">
                    <a14:imgEffect>
                      <a14:backgroundRemoval t="0" b="96042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581400"/>
            <a:ext cx="2584724" cy="2643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BEBA8EAE-BF5A-486C-A8C5-ECC9F3942E4B}">
                <a14:imgProps xmlns:a14="http://schemas.microsoft.com/office/drawing/2010/main">
                  <a14:imgLayer r:embed="rId25">
                    <a14:imgEffect>
                      <a14:backgroundRemoval t="0" b="92433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733800"/>
            <a:ext cx="2362200" cy="2740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2" name="Picture 18"/>
          <p:cNvPicPr>
            <a:picLocks noChangeAspect="1" noChangeArrowheads="1"/>
          </p:cNvPicPr>
          <p:nvPr/>
        </p:nvPicPr>
        <p:blipFill>
          <a:blip r:embed="rId26" cstate="print">
            <a:extLst>
              <a:ext uri="{BEBA8EAE-BF5A-486C-A8C5-ECC9F3942E4B}">
                <a14:imgProps xmlns:a14="http://schemas.microsoft.com/office/drawing/2010/main">
                  <a14:imgLayer r:embed="rId27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76600"/>
            <a:ext cx="3163637" cy="345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47274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ismail - [2010]</dc:creator>
  <cp:lastModifiedBy>ismail - [2010]</cp:lastModifiedBy>
  <cp:revision>6</cp:revision>
  <dcterms:created xsi:type="dcterms:W3CDTF">2020-03-25T13:08:26Z</dcterms:created>
  <dcterms:modified xsi:type="dcterms:W3CDTF">2020-03-25T14:15:12Z</dcterms:modified>
</cp:coreProperties>
</file>