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4EF45-5E7B-4B68-97A6-F5C70F0FA38D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C8384-8E6D-40C8-91E6-268B5668E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C8384-8E6D-40C8-91E6-268B5668E0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7D68-D926-4B01-B056-2DE2CC7A1ED8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22EC-7D98-4331-AAD0-A75E307C1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90599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DATABASE MANAGEMENT SYSTEM</a:t>
            </a:r>
            <a:b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dirty="0" smtClean="0"/>
              <a:t>TOPIC – UNIVERSITY MANAGEMENT SYSTEM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0668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3886200"/>
            <a:ext cx="4572000" cy="384720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SUBMITTED BY:-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ANAMIKA SINGH(19104008)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BHUWAN SHARMA(19104018)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DINESH(19104028)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JAINAM SOGANI(19104038)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NIMIT JAIN(19104058)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POTTA LOKESH(19104068)</a:t>
            </a:r>
          </a:p>
          <a:p>
            <a:r>
              <a:rPr lang="en-US" sz="1600" dirty="0" smtClean="0"/>
              <a:t>RAVI(19104078</a:t>
            </a:r>
            <a:r>
              <a:rPr lang="en-US" sz="1600" dirty="0" smtClean="0"/>
              <a:t>)</a:t>
            </a:r>
            <a:r>
              <a:rPr lang="en-US" sz="1600" b="1" u="sng" dirty="0" smtClean="0"/>
              <a:t> </a:t>
            </a:r>
            <a:endParaRPr lang="en-US" sz="1600" b="1" u="sng" dirty="0" smtClean="0"/>
          </a:p>
          <a:p>
            <a:r>
              <a:rPr lang="en-US" b="1" u="sng" dirty="0" smtClean="0"/>
              <a:t>SUBMITTED </a:t>
            </a:r>
            <a:r>
              <a:rPr lang="en-US" b="1" u="sng" dirty="0" smtClean="0"/>
              <a:t>TO:-</a:t>
            </a:r>
          </a:p>
          <a:p>
            <a:r>
              <a:rPr lang="en-US" sz="1600" b="1" dirty="0" smtClean="0"/>
              <a:t>DR. RAJNEESH RANI</a:t>
            </a:r>
          </a:p>
          <a:p>
            <a:r>
              <a:rPr lang="en-US" sz="1600" b="1" dirty="0" smtClean="0"/>
              <a:t>ASST. PROF . DEPT. OF CSE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 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114800"/>
            <a:ext cx="4343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SARTHAK GUPTA(19104088)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SHIV KUMAR(19104098)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TEJAVTH NAVEEN(19104108)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YASH VIJAYVARGIYA(19104118)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SHREENAV KHANDELWAL(19106089 </a:t>
            </a:r>
            <a:r>
              <a:rPr lang="en-US" sz="1600" dirty="0" smtClean="0"/>
              <a:t>REPLACED 19104048)</a:t>
            </a:r>
          </a:p>
          <a:p>
            <a:endParaRPr lang="en-US" b="1" u="sng" dirty="0" smtClean="0"/>
          </a:p>
          <a:p>
            <a:endParaRPr lang="en-US" b="1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429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We developed this project on the basis of our learning in DBMS, SQL, File handling and programming language(C++).</a:t>
            </a:r>
          </a:p>
          <a:p>
            <a:pPr>
              <a:buNone/>
            </a:pPr>
            <a:r>
              <a:rPr lang="en-US" sz="2800" dirty="0" smtClean="0"/>
              <a:t>    The upcoming slides contain the </a:t>
            </a:r>
            <a:r>
              <a:rPr lang="en-US" sz="2800" b="1" dirty="0" smtClean="0"/>
              <a:t>ENTITY- RELATIONAL MODEL</a:t>
            </a:r>
            <a:r>
              <a:rPr lang="en-US" sz="2800" dirty="0" smtClean="0"/>
              <a:t> (ER MODEL) and the </a:t>
            </a:r>
            <a:r>
              <a:rPr lang="en-US" sz="2800" b="1" dirty="0" smtClean="0"/>
              <a:t>RELATIONAL MODEL </a:t>
            </a:r>
            <a:r>
              <a:rPr lang="en-US" sz="2800" dirty="0" smtClean="0"/>
              <a:t>of the project.  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ll\Pictures\DBMS PROJECT IMAGE.png"/>
          <p:cNvPicPr>
            <a:picLocks noChangeAspect="1" noChangeArrowheads="1"/>
          </p:cNvPicPr>
          <p:nvPr/>
        </p:nvPicPr>
        <p:blipFill>
          <a:blip r:embed="rId2"/>
          <a:srcRect l="1176" t="3601" r="32941" b="2216"/>
          <a:stretch>
            <a:fillRect/>
          </a:stretch>
        </p:blipFill>
        <p:spPr bwMode="auto">
          <a:xfrm>
            <a:off x="0" y="482600"/>
            <a:ext cx="9144000" cy="637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28800" y="0"/>
            <a:ext cx="50291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ENTITY-RELATIONAL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2" y="152400"/>
            <a:ext cx="1600201" cy="3048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STUDENT</a:t>
            </a:r>
            <a:endParaRPr lang="en-US" sz="1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" y="609600"/>
          <a:ext cx="9144007" cy="53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8334"/>
                <a:gridCol w="722551"/>
                <a:gridCol w="868516"/>
                <a:gridCol w="838201"/>
                <a:gridCol w="1143001"/>
                <a:gridCol w="533401"/>
                <a:gridCol w="533401"/>
                <a:gridCol w="530914"/>
                <a:gridCol w="650295"/>
                <a:gridCol w="794805"/>
                <a:gridCol w="1300588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STUD_ID</a:t>
                      </a:r>
                      <a:endParaRPr 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FATHER’S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CONTACT_NO.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DEGREE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CLG_ID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ADMISSION_DATE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752600"/>
            <a:ext cx="14478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RESULT</a:t>
            </a:r>
            <a:endParaRPr lang="en-US" sz="1600" b="1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" y="2209800"/>
          <a:ext cx="6095999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STUD_ID</a:t>
                      </a:r>
                      <a:endParaRPr 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DEGREE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CGPA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CLG_ID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2" y="3352800"/>
            <a:ext cx="137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COLLEGE</a:t>
            </a:r>
            <a:endParaRPr lang="en-US" sz="1600" b="1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" y="3962400"/>
          <a:ext cx="510540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762000"/>
                <a:gridCol w="990601"/>
                <a:gridCol w="1066800"/>
                <a:gridCol w="1066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COLLEGE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CLG_ID</a:t>
                      </a:r>
                      <a:endParaRPr 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ADDRESS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DEGREE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DEGREE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4876800"/>
            <a:ext cx="12954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EXAM</a:t>
            </a:r>
            <a:endParaRPr lang="en-US" sz="1600" b="1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" y="5410200"/>
          <a:ext cx="6095999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 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EXAM_ID</a:t>
                      </a:r>
                      <a:endParaRPr lang="en-US" sz="12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DEGREE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CLG_ID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LOCATION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rot="16200000" flipH="1">
            <a:off x="762000" y="1143001"/>
            <a:ext cx="1143000" cy="990601"/>
          </a:xfrm>
          <a:prstGeom prst="bentConnector3">
            <a:avLst>
              <a:gd name="adj1" fmla="val 352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82396" y="3047207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1828802" y="3429003"/>
            <a:ext cx="373380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562895" y="3694907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876007" y="2819403"/>
            <a:ext cx="3505995" cy="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1905002" y="4572003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1791496" y="4456907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991101" y="3771901"/>
            <a:ext cx="541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447802" y="6477003"/>
            <a:ext cx="624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143001" y="6172201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181600" y="5105401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524000" y="4800603"/>
            <a:ext cx="396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1295400" y="457200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5600" y="0"/>
            <a:ext cx="3733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154</Words>
  <Application>Microsoft Office PowerPoint</Application>
  <PresentationFormat>On-screen Show (4:3)</PresentationFormat>
  <Paragraphs>62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DATABASE MANAGEMENT SYSTEM PROJECT</vt:lpstr>
      <vt:lpstr>INTRODUCTION</vt:lpstr>
      <vt:lpstr>Slide 3</vt:lpstr>
      <vt:lpstr>STUDENT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23</cp:revision>
  <dcterms:created xsi:type="dcterms:W3CDTF">2021-03-16T05:37:19Z</dcterms:created>
  <dcterms:modified xsi:type="dcterms:W3CDTF">2021-03-31T04:43:51Z</dcterms:modified>
</cp:coreProperties>
</file>