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422"/>
  </p:normalViewPr>
  <p:slideViewPr>
    <p:cSldViewPr snapToGrid="0" snapToObjects="1">
      <p:cViewPr>
        <p:scale>
          <a:sx n="100" d="100"/>
          <a:sy n="100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70B4-7EC9-8645-8F97-8558D53C93A1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C7D9-07BD-CD45-BCF9-D12FF29B6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0C7D9-07BD-CD45-BCF9-D12FF29B6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DD8B-2F08-4A46-85CF-57E416D7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66A24-1933-204A-AC80-5E85627F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48CF-2261-FD4C-BB61-4AA46D09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26BC-1919-DE43-9E29-BDCE146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7FEF-4142-F648-8DBE-AD37654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87FD-CB38-3942-81F9-DD7E6E23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75BD-CDD6-3A46-8D15-8EB85E95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E390-6987-8242-BDF9-F1C2DAC9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F78E-3EA7-084D-B0E3-B64EA425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C448-16AB-6E49-9A65-AF09B785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55DB9-6641-0B40-8441-7EC39E6FA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16FCD-9C13-C24C-8F02-7B0BB86C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DC1D-0BF4-BD41-B782-69BE5B04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A870-4553-4149-BC23-C573C9D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7CFE-911A-BC44-88CE-AC04C4E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D0BD-5AE5-F548-9344-3F81A7CC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D457-EE73-F448-8A29-61DCAA59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6510-79EA-4146-A27B-D911E18D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A88D-73FB-844C-9A22-E857EC3C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9D9D-20FE-444E-B3C3-83035842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527-D775-8643-ACD6-FB15B88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CDDB-DEBA-4B46-8662-7A61AFB7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87FD-8040-6D45-839E-2E568B9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ADC9-EA22-6840-BDC3-54882B99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F02B-E737-DD4B-A734-9369C668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835B-ECD0-E748-BF59-28B58EF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A8B8-89C0-CC4F-99EE-189DB195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5625-BD4E-8E4F-A666-5CDC03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A55D-E6A8-7B40-B0D7-5917F8C3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BC8F-DC4B-8041-BFF9-B5467EA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FEBA3-E626-1141-AD60-AFBB27EC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66EF-EF5E-4D43-BC65-02942FCC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1AE45-1B91-2C4C-99DF-5B6938D8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21489-4804-FF46-811D-7C1E6477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AB34-5232-0948-8032-5FF57ADBE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EC5F0-ACA1-4A41-924B-8C56ACD3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D8E11-EE1F-B243-AFA0-7837183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B2079-072E-5649-A19A-7B85FCA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D7B9D-34AC-0E40-9372-1FF4DBFB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BF54-C6DA-294A-BB12-3B41DFDF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5827-6B7C-E74E-B372-A3EB7D16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A98BE-CADC-7745-906E-253DF2C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333E-E480-7645-8C70-277786CD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8989-109C-F242-9FF9-95AF8412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AF884-21FD-8F4D-AEAB-A679D78F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42302-2407-FF46-8685-53EF0B6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DE7F-49F8-8646-857D-5BEBEA48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2B9-1E20-C745-8696-1B7E9A37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E5288-67E4-7145-9ACD-126EC730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4E15-9724-F544-A2CB-5B65EB5D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BC477-9049-FF47-B063-994633C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CF32-681F-814C-BB37-DC5BA168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B27-F8F7-AC43-A48A-1D94E110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C9F64-0A2F-6442-A2F3-625A37744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8315-6C17-C644-BB71-FDBC281C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19E75-0C09-754B-84F5-BEE30537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40EB-32BA-4944-BC56-B1FD390E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0D50D-236B-8845-9AB5-9E218548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91F68-C521-434D-8F5D-91D832CB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A4340-A81E-9347-962E-71016A23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4EE3-86FC-F243-97A5-BAA575600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313B-3E3C-6A4C-9449-9D0D726DDFD9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1FEB-5F68-CD45-AFEF-011FA96A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F2B1-9BAB-8D4F-84AD-DF5701B5E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6E2C-2DFD-7441-B826-5EF66707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F1284-A329-4234-8119-0F121DD1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5" r="34900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0CC7B-F107-3B46-9614-8DE26322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Bioreactor System (User Interface):</a:t>
            </a:r>
          </a:p>
        </p:txBody>
      </p:sp>
    </p:spTree>
    <p:extLst>
      <p:ext uri="{BB962C8B-B14F-4D97-AF65-F5344CB8AC3E}">
        <p14:creationId xmlns:p14="http://schemas.microsoft.com/office/powerpoint/2010/main" val="1370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53ED-8370-344F-AA68-3096151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"/>
            <a:ext cx="10515600" cy="1325563"/>
          </a:xfrm>
        </p:spPr>
        <p:txBody>
          <a:bodyPr/>
          <a:lstStyle/>
          <a:p>
            <a:r>
              <a:rPr lang="en-US" dirty="0"/>
              <a:t>Overview of the UI: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54E0C6-9395-7A46-83A6-FFDA3852C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177130"/>
            <a:ext cx="9029700" cy="5144665"/>
          </a:xfrm>
        </p:spPr>
      </p:pic>
    </p:spTree>
    <p:extLst>
      <p:ext uri="{BB962C8B-B14F-4D97-AF65-F5344CB8AC3E}">
        <p14:creationId xmlns:p14="http://schemas.microsoft.com/office/powerpoint/2010/main" val="5821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CC1E-1E0C-D34B-BE18-15538720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UI works:</a:t>
            </a:r>
          </a:p>
        </p:txBody>
      </p:sp>
      <p:pic>
        <p:nvPicPr>
          <p:cNvPr id="5" name="Picture 4" descr="Energia (output data)">
            <a:extLst>
              <a:ext uri="{FF2B5EF4-FFF2-40B4-BE49-F238E27FC236}">
                <a16:creationId xmlns:a16="http://schemas.microsoft.com/office/drawing/2014/main" id="{E70ADB36-AF06-DC47-A57E-E19EEAE2B5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3"/>
          <a:stretch/>
        </p:blipFill>
        <p:spPr>
          <a:xfrm>
            <a:off x="704301" y="2202193"/>
            <a:ext cx="2897471" cy="3466800"/>
          </a:xfrm>
          <a:prstGeom prst="rect">
            <a:avLst/>
          </a:prstGeom>
        </p:spPr>
      </p:pic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44C8CCE7-2C3B-5941-A09B-6B6817C20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4"/>
          <a:stretch/>
        </p:blipFill>
        <p:spPr>
          <a:xfrm>
            <a:off x="4781484" y="2520545"/>
            <a:ext cx="1554869" cy="256428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BE3D60-CFD8-DE43-8761-C0730C16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49" y="3572696"/>
            <a:ext cx="4476751" cy="255111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AD8CB-7F5A-A44F-9C1E-B7B8DF39D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846" y="839173"/>
            <a:ext cx="3319158" cy="1919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DED7E-A7D4-6B42-B113-2D3C3A99DE9B}"/>
              </a:ext>
            </a:extLst>
          </p:cNvPr>
          <p:cNvCxnSpPr/>
          <p:nvPr/>
        </p:nvCxnSpPr>
        <p:spPr>
          <a:xfrm>
            <a:off x="3601772" y="3429000"/>
            <a:ext cx="117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90075F-BAA6-DA4C-9BA7-45999500F28C}"/>
              </a:ext>
            </a:extLst>
          </p:cNvPr>
          <p:cNvCxnSpPr/>
          <p:nvPr/>
        </p:nvCxnSpPr>
        <p:spPr>
          <a:xfrm flipV="1">
            <a:off x="6336353" y="2044700"/>
            <a:ext cx="1119493" cy="92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0B4D99-129A-EC44-9989-D754F2A5D4DD}"/>
              </a:ext>
            </a:extLst>
          </p:cNvPr>
          <p:cNvCxnSpPr/>
          <p:nvPr/>
        </p:nvCxnSpPr>
        <p:spPr>
          <a:xfrm>
            <a:off x="8851900" y="2758923"/>
            <a:ext cx="0" cy="81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7BB38-67B5-874E-B576-0DC8AF5F1122}"/>
              </a:ext>
            </a:extLst>
          </p:cNvPr>
          <p:cNvCxnSpPr/>
          <p:nvPr/>
        </p:nvCxnSpPr>
        <p:spPr>
          <a:xfrm flipV="1">
            <a:off x="9448800" y="2758923"/>
            <a:ext cx="0" cy="81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7A163B-6EBB-8E45-A33E-AC496C06E87A}"/>
              </a:ext>
            </a:extLst>
          </p:cNvPr>
          <p:cNvCxnSpPr/>
          <p:nvPr/>
        </p:nvCxnSpPr>
        <p:spPr>
          <a:xfrm flipH="1">
            <a:off x="6096000" y="1397000"/>
            <a:ext cx="1359846" cy="112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233-AE0D-B640-BA99-0D899E1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Issues with the 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B4AC-64ED-8B46-BA9B-F581A6EA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1" y="1229781"/>
            <a:ext cx="5092700" cy="543867"/>
          </a:xfrm>
        </p:spPr>
        <p:txBody>
          <a:bodyPr/>
          <a:lstStyle/>
          <a:p>
            <a:r>
              <a:rPr lang="en-US" dirty="0"/>
              <a:t>Two-way serial communication:</a:t>
            </a:r>
          </a:p>
        </p:txBody>
      </p:sp>
      <p:pic>
        <p:nvPicPr>
          <p:cNvPr id="5" name="Picture 4" descr="Energia (output data)">
            <a:extLst>
              <a:ext uri="{FF2B5EF4-FFF2-40B4-BE49-F238E27FC236}">
                <a16:creationId xmlns:a16="http://schemas.microsoft.com/office/drawing/2014/main" id="{93604725-9786-9F41-9BF3-4A7E1F4CA1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73"/>
          <a:stretch/>
        </p:blipFill>
        <p:spPr>
          <a:xfrm>
            <a:off x="317897" y="2176793"/>
            <a:ext cx="2897471" cy="3466800"/>
          </a:xfrm>
          <a:prstGeom prst="rect">
            <a:avLst/>
          </a:prstGeom>
        </p:spPr>
      </p:pic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1898E0DD-D4AD-B14F-98D0-334316477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24"/>
          <a:stretch/>
        </p:blipFill>
        <p:spPr>
          <a:xfrm>
            <a:off x="4395080" y="2495145"/>
            <a:ext cx="1554869" cy="2564280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66D015-455C-EC48-AF16-4EA315F25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645" y="3547296"/>
            <a:ext cx="4476751" cy="255111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9DE71-595A-0448-A943-A88254C85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442" y="813773"/>
            <a:ext cx="3319158" cy="19197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B5E9-CEB0-4F4D-8475-B58F911F11A4}"/>
              </a:ext>
            </a:extLst>
          </p:cNvPr>
          <p:cNvCxnSpPr>
            <a:cxnSpLocks/>
          </p:cNvCxnSpPr>
          <p:nvPr/>
        </p:nvCxnSpPr>
        <p:spPr>
          <a:xfrm>
            <a:off x="3215368" y="3251200"/>
            <a:ext cx="117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514A58-823E-C54F-BCD0-31543DC40ED3}"/>
              </a:ext>
            </a:extLst>
          </p:cNvPr>
          <p:cNvCxnSpPr>
            <a:cxnSpLocks/>
          </p:cNvCxnSpPr>
          <p:nvPr/>
        </p:nvCxnSpPr>
        <p:spPr>
          <a:xfrm flipV="1">
            <a:off x="5931842" y="2495145"/>
            <a:ext cx="1151243" cy="111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F1E6A-A3B1-3D47-9561-881DA3EAED1B}"/>
              </a:ext>
            </a:extLst>
          </p:cNvPr>
          <p:cNvCxnSpPr/>
          <p:nvPr/>
        </p:nvCxnSpPr>
        <p:spPr>
          <a:xfrm>
            <a:off x="8534400" y="2733523"/>
            <a:ext cx="0" cy="81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495695-778C-5B4C-A7CA-CB9AD0B45087}"/>
              </a:ext>
            </a:extLst>
          </p:cNvPr>
          <p:cNvCxnSpPr/>
          <p:nvPr/>
        </p:nvCxnSpPr>
        <p:spPr>
          <a:xfrm flipV="1">
            <a:off x="9385300" y="2733523"/>
            <a:ext cx="0" cy="81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B62FF5-3D03-2D4B-AB0D-24FD532DCC1F}"/>
              </a:ext>
            </a:extLst>
          </p:cNvPr>
          <p:cNvCxnSpPr>
            <a:stCxn id="14" idx="1"/>
          </p:cNvCxnSpPr>
          <p:nvPr/>
        </p:nvCxnSpPr>
        <p:spPr>
          <a:xfrm flipH="1">
            <a:off x="5934074" y="1773648"/>
            <a:ext cx="1135368" cy="1140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D87E23-8F62-094B-AC02-3A778ED2C3E5}"/>
              </a:ext>
            </a:extLst>
          </p:cNvPr>
          <p:cNvSpPr txBox="1"/>
          <p:nvPr/>
        </p:nvSpPr>
        <p:spPr>
          <a:xfrm rot="19132338">
            <a:off x="6221405" y="201661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17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Bioreactor System (User Interface):</vt:lpstr>
      <vt:lpstr>Overview of the UI:</vt:lpstr>
      <vt:lpstr>How the UI works:</vt:lpstr>
      <vt:lpstr>Issues with the UI: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 System (User Interface):</dc:title>
  <dc:creator>Mohamad Jamil</dc:creator>
  <cp:lastModifiedBy>Mohamad Jamil</cp:lastModifiedBy>
  <cp:revision>7</cp:revision>
  <dcterms:created xsi:type="dcterms:W3CDTF">2019-12-11T11:02:34Z</dcterms:created>
  <dcterms:modified xsi:type="dcterms:W3CDTF">2019-12-11T13:33:21Z</dcterms:modified>
</cp:coreProperties>
</file>