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2322" y="-9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35849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Title Text"/>
          <p:cNvSpPr>
            <a:spLocks noGrp="1"/>
          </p:cNvSpPr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>
            <a:spLocks noGrp="1"/>
          </p:cNvSpPr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sz="3000" i="1">
                <a:solidFill>
                  <a:srgbClr val="9D9D9D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6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r>
              <a:t>“Type a quote here.” </a:t>
            </a:r>
          </a:p>
        </p:txBody>
      </p:sp>
      <p:sp>
        <p:nvSpPr>
          <p:cNvPr id="10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>
            <a:spLocks noGrp="1"/>
          </p:cNvSpPr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" name="Title Text"/>
          <p:cNvSpPr>
            <a:spLocks noGrp="1"/>
          </p:cNvSpPr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>
            <a:spLocks noGrp="1"/>
          </p:cNvSpPr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>
            <a:spLocks noGrp="1"/>
          </p:cNvSpPr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2" name="Title Text"/>
          <p:cNvSpPr>
            <a:spLocks noGrp="1"/>
          </p:cNvSpPr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r>
              <a:t>Title Text</a:t>
            </a:r>
          </a:p>
        </p:txBody>
      </p:sp>
      <p:sp>
        <p:nvSpPr>
          <p:cNvPr id="4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>
            <a:spLocks noGrp="1"/>
          </p:cNvSpPr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" name="Image"/>
          <p:cNvSpPr>
            <a:spLocks noGrp="1"/>
          </p:cNvSpPr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9" name="Body Level One…"/>
          <p:cNvSpPr>
            <a:spLocks noGrp="1"/>
          </p:cNvSpPr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Image"/>
          <p:cNvSpPr>
            <a:spLocks noGrp="1"/>
          </p:cNvSpPr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Image"/>
          <p:cNvSpPr>
            <a:spLocks noGrp="1"/>
          </p:cNvSpPr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Image"/>
          <p:cNvSpPr>
            <a:spLocks noGrp="1"/>
          </p:cNvSpPr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>
            <a:spLocks noGrp="1"/>
          </p:cNvSpPr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nnecting to health services in the community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connecting to health services in the community</a:t>
            </a:r>
          </a:p>
        </p:txBody>
      </p:sp>
      <p:sp>
        <p:nvSpPr>
          <p:cNvPr id="132" name="Dr Ian Soosay…"/>
          <p:cNvSpPr>
            <a:spLocks noGrp="1"/>
          </p:cNvSpPr>
          <p:nvPr>
            <p:ph type="subTitle" sz="quarter" idx="1"/>
          </p:nvPr>
        </p:nvSpPr>
        <p:spPr>
          <a:xfrm>
            <a:off x="508000" y="7245350"/>
            <a:ext cx="11988800" cy="1442592"/>
          </a:xfrm>
          <a:prstGeom prst="rect">
            <a:avLst/>
          </a:prstGeom>
        </p:spPr>
        <p:txBody>
          <a:bodyPr/>
          <a:lstStyle/>
          <a:p>
            <a:pPr algn="r" defTabSz="332993">
              <a:defRPr sz="2736"/>
            </a:pPr>
            <a:r>
              <a:t>Dr Ian Soosay</a:t>
            </a:r>
          </a:p>
          <a:p>
            <a:pPr algn="r" defTabSz="332993">
              <a:defRPr sz="2736"/>
            </a:pPr>
            <a:r>
              <a:t>Deputy Director of Mental Health</a:t>
            </a:r>
          </a:p>
          <a:p>
            <a:pPr algn="r" defTabSz="332993">
              <a:defRPr sz="2736"/>
            </a:pPr>
            <a:r>
              <a:t>The Ministry of Health</a:t>
            </a:r>
          </a:p>
        </p:txBody>
      </p:sp>
      <p:pic>
        <p:nvPicPr>
          <p:cNvPr id="13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2900" y="952500"/>
            <a:ext cx="1930400" cy="76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pasted-image.pdf"/>
          <p:cNvGrpSpPr/>
          <p:nvPr/>
        </p:nvGrpSpPr>
        <p:grpSpPr>
          <a:xfrm>
            <a:off x="207629" y="162071"/>
            <a:ext cx="7336171" cy="5641829"/>
            <a:chOff x="0" y="0"/>
            <a:chExt cx="7336170" cy="5641828"/>
          </a:xfrm>
        </p:grpSpPr>
        <p:pic>
          <p:nvPicPr>
            <p:cNvPr id="136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0721" r="14238"/>
            <a:stretch>
              <a:fillRect/>
            </a:stretch>
          </p:blipFill>
          <p:spPr>
            <a:xfrm>
              <a:off x="127000" y="88900"/>
              <a:ext cx="7082171" cy="531162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5" name="pasted-image.pdf" descr="pasted-image.pdf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336171" cy="5641829"/>
            </a:xfrm>
            <a:prstGeom prst="rect">
              <a:avLst/>
            </a:prstGeom>
            <a:effectLst/>
          </p:spPr>
        </p:pic>
      </p:grpSp>
      <p:grpSp>
        <p:nvGrpSpPr>
          <p:cNvPr id="140" name="2.jpg"/>
          <p:cNvGrpSpPr/>
          <p:nvPr/>
        </p:nvGrpSpPr>
        <p:grpSpPr>
          <a:xfrm>
            <a:off x="8432800" y="800100"/>
            <a:ext cx="4241347" cy="5638800"/>
            <a:chOff x="0" y="0"/>
            <a:chExt cx="4241346" cy="5638800"/>
          </a:xfrm>
        </p:grpSpPr>
        <p:pic>
          <p:nvPicPr>
            <p:cNvPr id="139" name="2.jpg" descr="2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t="12527" b="12527"/>
            <a:stretch>
              <a:fillRect/>
            </a:stretch>
          </p:blipFill>
          <p:spPr>
            <a:xfrm>
              <a:off x="127000" y="88900"/>
              <a:ext cx="3987347" cy="53086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8" name="2.jpg" descr="2.jpg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241347" cy="5638800"/>
            </a:xfrm>
            <a:prstGeom prst="rect">
              <a:avLst/>
            </a:prstGeom>
            <a:effectLst/>
          </p:spPr>
        </p:pic>
      </p:grpSp>
      <p:grpSp>
        <p:nvGrpSpPr>
          <p:cNvPr id="143" name="Timor Team.jpg"/>
          <p:cNvGrpSpPr/>
          <p:nvPr/>
        </p:nvGrpSpPr>
        <p:grpSpPr>
          <a:xfrm>
            <a:off x="3784873" y="5334410"/>
            <a:ext cx="5435054" cy="4215990"/>
            <a:chOff x="0" y="0"/>
            <a:chExt cx="5435052" cy="4215989"/>
          </a:xfrm>
        </p:grpSpPr>
        <p:pic>
          <p:nvPicPr>
            <p:cNvPr id="142" name="Timor Team.jpg" descr="Timor Team.jp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14231" r="10713"/>
            <a:stretch>
              <a:fillRect/>
            </a:stretch>
          </p:blipFill>
          <p:spPr>
            <a:xfrm>
              <a:off x="127000" y="88900"/>
              <a:ext cx="5181053" cy="388579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1" name="Timor Team.jpg" descr="Timor Team.jpg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5435053" cy="421599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pasted-image.pdf"/>
          <p:cNvGrpSpPr/>
          <p:nvPr/>
        </p:nvGrpSpPr>
        <p:grpSpPr>
          <a:xfrm>
            <a:off x="7543799" y="2362199"/>
            <a:ext cx="5096539" cy="6777371"/>
            <a:chOff x="0" y="0"/>
            <a:chExt cx="5096537" cy="6777369"/>
          </a:xfrm>
        </p:grpSpPr>
        <p:pic>
          <p:nvPicPr>
            <p:cNvPr id="146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181" b="181"/>
            <a:stretch>
              <a:fillRect/>
            </a:stretch>
          </p:blipFill>
          <p:spPr>
            <a:xfrm>
              <a:off x="127000" y="88900"/>
              <a:ext cx="4842538" cy="644716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5" name="pasted-image.pdf" descr="pasted-image.pdf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5096539" cy="6777371"/>
            </a:xfrm>
            <a:prstGeom prst="rect">
              <a:avLst/>
            </a:prstGeom>
            <a:effectLst/>
          </p:spPr>
        </p:pic>
      </p:grpSp>
      <p:grpSp>
        <p:nvGrpSpPr>
          <p:cNvPr id="150" name="pasted-image.pdf"/>
          <p:cNvGrpSpPr/>
          <p:nvPr/>
        </p:nvGrpSpPr>
        <p:grpSpPr>
          <a:xfrm>
            <a:off x="469288" y="586916"/>
            <a:ext cx="6414112" cy="4950284"/>
            <a:chOff x="0" y="0"/>
            <a:chExt cx="6414111" cy="4950283"/>
          </a:xfrm>
        </p:grpSpPr>
        <p:pic>
          <p:nvPicPr>
            <p:cNvPr id="149" name="pasted-image.pdf" descr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/>
            <a:stretch>
              <a:fillRect/>
            </a:stretch>
          </p:blipFill>
          <p:spPr>
            <a:xfrm>
              <a:off x="127000" y="88900"/>
              <a:ext cx="6160112" cy="462008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8" name="pasted-image.pdf" descr="pasted-image.pdf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-1"/>
              <a:ext cx="6414112" cy="495028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pasted-image.pdf"/>
          <p:cNvGrpSpPr/>
          <p:nvPr/>
        </p:nvGrpSpPr>
        <p:grpSpPr>
          <a:xfrm>
            <a:off x="672591" y="672719"/>
            <a:ext cx="6384101" cy="4927775"/>
            <a:chOff x="0" y="0"/>
            <a:chExt cx="6384099" cy="4927774"/>
          </a:xfrm>
        </p:grpSpPr>
        <p:pic>
          <p:nvPicPr>
            <p:cNvPr id="153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242" r="9242"/>
            <a:stretch>
              <a:fillRect/>
            </a:stretch>
          </p:blipFill>
          <p:spPr>
            <a:xfrm>
              <a:off x="127000" y="88899"/>
              <a:ext cx="6130100" cy="459757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2" name="pasted-image.pdf" descr="pasted-image.pdf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384100" cy="4927775"/>
            </a:xfrm>
            <a:prstGeom prst="rect">
              <a:avLst/>
            </a:prstGeom>
            <a:effectLst/>
          </p:spPr>
        </p:pic>
      </p:grpSp>
      <p:grpSp>
        <p:nvGrpSpPr>
          <p:cNvPr id="157" name="pasted-image.pdf"/>
          <p:cNvGrpSpPr/>
          <p:nvPr/>
        </p:nvGrpSpPr>
        <p:grpSpPr>
          <a:xfrm>
            <a:off x="5924208" y="4135181"/>
            <a:ext cx="6661492" cy="5135819"/>
            <a:chOff x="0" y="0"/>
            <a:chExt cx="6661491" cy="5135818"/>
          </a:xfrm>
        </p:grpSpPr>
        <p:pic>
          <p:nvPicPr>
            <p:cNvPr id="156" name="pasted-image.pdf" descr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0438" r="10438"/>
            <a:stretch>
              <a:fillRect/>
            </a:stretch>
          </p:blipFill>
          <p:spPr>
            <a:xfrm>
              <a:off x="127000" y="88900"/>
              <a:ext cx="6407492" cy="480561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5" name="pasted-image.pdf" descr="pasted-image.pdf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6661492" cy="513581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pasted-image.pdf"/>
          <p:cNvGrpSpPr/>
          <p:nvPr/>
        </p:nvGrpSpPr>
        <p:grpSpPr>
          <a:xfrm>
            <a:off x="6273800" y="4895850"/>
            <a:ext cx="5500868" cy="4281348"/>
            <a:chOff x="0" y="0"/>
            <a:chExt cx="5500867" cy="4281347"/>
          </a:xfrm>
        </p:grpSpPr>
        <p:pic>
          <p:nvPicPr>
            <p:cNvPr id="160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5246868" cy="395114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9" name="pasted-image.pdf" descr="pasted-image.pdf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500868" cy="4281348"/>
            </a:xfrm>
            <a:prstGeom prst="rect">
              <a:avLst/>
            </a:prstGeom>
            <a:effectLst/>
          </p:spPr>
        </p:pic>
      </p:grpSp>
      <p:grpSp>
        <p:nvGrpSpPr>
          <p:cNvPr id="164" name="pasted-image.pdf"/>
          <p:cNvGrpSpPr/>
          <p:nvPr/>
        </p:nvGrpSpPr>
        <p:grpSpPr>
          <a:xfrm>
            <a:off x="520700" y="736600"/>
            <a:ext cx="6375400" cy="4927600"/>
            <a:chOff x="0" y="0"/>
            <a:chExt cx="6375400" cy="4927600"/>
          </a:xfrm>
        </p:grpSpPr>
        <p:pic>
          <p:nvPicPr>
            <p:cNvPr id="163" name="pasted-image.pdf" descr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6121400" cy="45974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2" name="pasted-image.pdf" descr="pasted-image.pdf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6375400" cy="4927600"/>
            </a:xfrm>
            <a:prstGeom prst="rect">
              <a:avLst/>
            </a:prstGeom>
            <a:effectLst/>
          </p:spPr>
        </p:pic>
      </p:grpSp>
      <p:grpSp>
        <p:nvGrpSpPr>
          <p:cNvPr id="167" name="pasted-image.pdf"/>
          <p:cNvGrpSpPr/>
          <p:nvPr/>
        </p:nvGrpSpPr>
        <p:grpSpPr>
          <a:xfrm>
            <a:off x="7880350" y="1099273"/>
            <a:ext cx="4432300" cy="3467101"/>
            <a:chOff x="0" y="0"/>
            <a:chExt cx="4432300" cy="3467100"/>
          </a:xfrm>
        </p:grpSpPr>
        <p:pic>
          <p:nvPicPr>
            <p:cNvPr id="166" name="pasted-image.pdf" descr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7000" y="88900"/>
              <a:ext cx="4178300" cy="31369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5" name="pasted-image.pdf" descr="pasted-image.pdf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4432300" cy="34671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Custom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New_Template3</vt:lpstr>
      <vt:lpstr>connecting to health services in the community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to health services in the community</dc:title>
  <dc:creator>Suzanne Malan</dc:creator>
  <cp:lastModifiedBy>Paula Cook</cp:lastModifiedBy>
  <cp:revision>1</cp:revision>
  <dcterms:modified xsi:type="dcterms:W3CDTF">2017-07-25T21:55:57Z</dcterms:modified>
</cp:coreProperties>
</file>