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3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902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92E5-A0FD-486D-8AE1-A929F88ECA3A}" type="datetimeFigureOut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1/08/2017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4945-32D5-4906-857E-78C984BF5B55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1105"/>
            <a:ext cx="9141767" cy="68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5026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 smtClean="0">
                <a:solidFill>
                  <a:prstClr val="black"/>
                </a:solidFill>
              </a:rPr>
              <a:t>New Zealand Refugee Resettlement Strategy:</a:t>
            </a:r>
          </a:p>
          <a:p>
            <a:endParaRPr lang="en-NZ" sz="3200" dirty="0" smtClean="0">
              <a:solidFill>
                <a:prstClr val="black"/>
              </a:solidFill>
            </a:endParaRPr>
          </a:p>
          <a:p>
            <a:r>
              <a:rPr lang="en-NZ" b="1" dirty="0" smtClean="0">
                <a:solidFill>
                  <a:prstClr val="black"/>
                </a:solidFill>
              </a:rPr>
              <a:t>Update on 2016 outcome measures and indicators </a:t>
            </a:r>
          </a:p>
          <a:p>
            <a:endParaRPr lang="en-NZ" sz="2400" dirty="0" smtClean="0">
              <a:solidFill>
                <a:prstClr val="black"/>
              </a:solidFill>
            </a:endParaRPr>
          </a:p>
          <a:p>
            <a:endParaRPr lang="en-NZ" sz="2400" dirty="0">
              <a:solidFill>
                <a:prstClr val="black"/>
              </a:solidFill>
            </a:endParaRPr>
          </a:p>
          <a:p>
            <a:r>
              <a:rPr lang="en-NZ" sz="2400" dirty="0" smtClean="0">
                <a:solidFill>
                  <a:prstClr val="black"/>
                </a:solidFill>
              </a:rPr>
              <a:t>Andrew Lockhart, </a:t>
            </a:r>
            <a:r>
              <a:rPr lang="en-NZ" sz="2400" smtClean="0">
                <a:solidFill>
                  <a:prstClr val="black"/>
                </a:solidFill>
              </a:rPr>
              <a:t>National Manager </a:t>
            </a:r>
            <a:r>
              <a:rPr lang="en-NZ" sz="2400" dirty="0" smtClean="0">
                <a:solidFill>
                  <a:prstClr val="black"/>
                </a:solidFill>
              </a:rPr>
              <a:t>Refugee and Protection, INZ</a:t>
            </a:r>
            <a:endParaRPr lang="en-NZ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130228" cy="342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6"/>
          <p:cNvSpPr txBox="1"/>
          <p:nvPr/>
        </p:nvSpPr>
        <p:spPr>
          <a:xfrm>
            <a:off x="1979712" y="1700808"/>
            <a:ext cx="5130227" cy="71500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6350">
            <a:solidFill>
              <a:srgbClr val="5B9BD5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Increased proportion in paid employment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>
                <a:solidFill>
                  <a:prstClr val="black"/>
                </a:solidFill>
              </a:rPr>
              <a:t>Self-sufficiency</a:t>
            </a:r>
            <a:endParaRPr lang="en-N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87362"/>
            <a:ext cx="5062479" cy="337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7"/>
          <p:cNvSpPr txBox="1"/>
          <p:nvPr/>
        </p:nvSpPr>
        <p:spPr>
          <a:xfrm>
            <a:off x="2141712" y="1700808"/>
            <a:ext cx="5026509" cy="78655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6350">
            <a:solidFill>
              <a:srgbClr val="5B9BD5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Reduced proportion receiving unemployment-related benefits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/>
              <a:t>Self-sufficiency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75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896544" cy="326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8"/>
          <p:cNvSpPr txBox="1"/>
          <p:nvPr/>
        </p:nvSpPr>
        <p:spPr>
          <a:xfrm>
            <a:off x="2123728" y="1628800"/>
            <a:ext cx="4896544" cy="971416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>
            <a:solidFill>
              <a:srgbClr val="70AD47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Reduction in the proportion of refugees receiving housing assistance after two years and five years in New Zealand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/>
              <a:t>Housing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569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2276872"/>
            <a:ext cx="5470591" cy="363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9"/>
          <p:cNvSpPr txBox="1"/>
          <p:nvPr/>
        </p:nvSpPr>
        <p:spPr>
          <a:xfrm>
            <a:off x="1835696" y="1484784"/>
            <a:ext cx="5470591" cy="792088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6350">
            <a:solidFill>
              <a:srgbClr val="FFC000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Proportion of refugee school leavers attaining NCEA Level 2 after 5 years or more in the New Zealand education system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/>
              <a:t>Education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44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Health and Wellbeing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373775" cy="358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0"/>
          <p:cNvSpPr txBox="1"/>
          <p:nvPr/>
        </p:nvSpPr>
        <p:spPr>
          <a:xfrm>
            <a:off x="1835696" y="1772816"/>
            <a:ext cx="5373775" cy="570984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6350">
            <a:solidFill>
              <a:srgbClr val="A5A5A5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Utilisation of GP services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2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Health and Wellbeing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44" y="2162498"/>
            <a:ext cx="5564023" cy="371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1"/>
          <p:cNvSpPr txBox="1"/>
          <p:nvPr/>
        </p:nvSpPr>
        <p:spPr>
          <a:xfrm>
            <a:off x="1835696" y="1581082"/>
            <a:ext cx="5553205" cy="581416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6350">
            <a:solidFill>
              <a:srgbClr val="4472C4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Access to mental health services (at least one face-face visit)</a:t>
            </a:r>
            <a:endParaRPr lang="en-NZ" sz="11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9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Health and Wellbeing</a:t>
            </a: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0" y="2188975"/>
            <a:ext cx="5564022" cy="371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2"/>
          <p:cNvSpPr txBox="1"/>
          <p:nvPr/>
        </p:nvSpPr>
        <p:spPr>
          <a:xfrm>
            <a:off x="1819603" y="1340768"/>
            <a:ext cx="5560709" cy="86444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6350">
            <a:solidFill>
              <a:srgbClr val="4472C4"/>
            </a:solidFill>
          </a:ln>
          <a:effectLst/>
        </p:spPr>
        <p:txBody>
          <a:bodyPr rot="0" spcFirstLastPara="0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r>
              <a:rPr lang="en-NZ" sz="1600" b="1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Success Indicator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  <a:p>
            <a:pPr algn="ctr">
              <a:lnSpc>
                <a:spcPct val="107000"/>
              </a:lnSpc>
              <a:defRPr/>
            </a:pPr>
            <a:r>
              <a:rPr lang="en-NZ" sz="1600" kern="0" dirty="0">
                <a:solidFill>
                  <a:sysClr val="windowText" lastClr="000000"/>
                </a:solidFill>
                <a:ea typeface="Calibri"/>
                <a:cs typeface="Times New Roman"/>
              </a:rPr>
              <a:t>Proportion of quota refugee children receiving age-appropriate immunisations (within 6 and 12 months of arrival)</a:t>
            </a:r>
            <a:endParaRPr lang="en-NZ" sz="2800" kern="0" dirty="0">
              <a:solidFill>
                <a:sysClr val="windowText" lastClr="0000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0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PowerPoint Presentation</vt:lpstr>
      <vt:lpstr>PowerPoint Presentation</vt:lpstr>
      <vt:lpstr>Self-sufficiency</vt:lpstr>
      <vt:lpstr>Housing</vt:lpstr>
      <vt:lpstr>Education</vt:lpstr>
      <vt:lpstr>Health and Wellbeing</vt:lpstr>
      <vt:lpstr>Health and Wellbeing</vt:lpstr>
      <vt:lpstr>Health and Wellbeing</vt:lpstr>
    </vt:vector>
  </TitlesOfParts>
  <Company>Ministry of Economic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Albertario</dc:creator>
  <cp:lastModifiedBy>Paula Cook</cp:lastModifiedBy>
  <cp:revision>2</cp:revision>
  <dcterms:created xsi:type="dcterms:W3CDTF">2017-05-28T21:06:02Z</dcterms:created>
  <dcterms:modified xsi:type="dcterms:W3CDTF">2017-07-31T22:11:49Z</dcterms:modified>
</cp:coreProperties>
</file>