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6"/>
  </p:normalViewPr>
  <p:slideViewPr>
    <p:cSldViewPr snapToGrid="0">
      <p:cViewPr varScale="1">
        <p:scale>
          <a:sx n="115" d="100"/>
          <a:sy n="115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3969-1BD2-024D-8E2D-D41C09EAF196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A16F0-8335-7E47-9FF8-71C143B0267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04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A16F0-8335-7E47-9FF8-71C143B0267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F2D2-1487-B945-ED8D-F51F7CA6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A46A-160B-69E2-F4BB-A7960795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EA06-B8A8-2C26-E06D-0666F901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F946-4FEE-0C91-555D-5AA9D33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DA9C-7424-9788-2DE3-EC2D19B2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09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CD9-9BF8-03EB-5110-86430202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BFB5-3EA3-1654-C3A1-EB6954977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763E-A56D-B9CE-AECD-AFF141F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B75E-BFE0-DF07-084A-81391ED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34C9-F561-154E-8E39-0E767BE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691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96585-D9AE-71BD-A9D0-4D7A07593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0473-C7C7-5326-58AD-438692E0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C856-55A8-B1A5-4287-D1A7D2E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7C52-EFAA-0FA3-D803-9CE7E42E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E0A3-B913-115A-6D23-0FE570B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440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63AD-9542-D515-926E-46232A48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C4B4-0843-5542-1907-B94AB190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8E72-3582-5F9B-E8F2-1AF6519F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9304-B353-FC6D-6BFC-BABF5196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CE83-22C2-B573-2A53-77F6AAE4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76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BD8F-4152-887F-CE95-200C2037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03E73-6F31-D437-9DDE-F7B51A8C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C8CD-F69F-1DBC-4205-A6123FF7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2B6B-C778-6FCE-558C-49C24BE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6717-5611-44CD-8896-2DCE02BB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475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992E-FF67-B5C1-88D4-53BE770F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F622-0FE6-6074-674D-FBB96C1B4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21500-5A14-908F-21B0-703A79D9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A733-CA2B-B7AC-BABD-290C95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696B-78E7-16E6-1FEE-672B239F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4F1E-8CA2-E8B8-9317-62361898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5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235D-E980-AE02-F676-8429D076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0233-2985-745D-6D1C-2426D42E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D26B-FC81-BF6D-5672-E9C2D30B8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9E9F2-6A11-1E2A-82B1-6D5C03A22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41129-8138-EA33-EDE4-01E9ABB07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8266-F096-E80A-505D-74E77177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8B0E1-1E24-869D-E134-57CBB20D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004DE-349B-F6AE-8F26-447EB944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48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42E0-CA09-52A5-B57E-765D5A8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1D1B7-0019-F261-FC06-85461BF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8FE20-949D-254C-18AF-D47CD1B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AC331-8EDC-829C-0EF4-2F3B2AE0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01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CD6BD-75E9-3AFF-E20D-62D8006C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76F8-BBAC-6B18-459E-5A900342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94505-161B-EDAB-468B-37E2A8F8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833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8904-6257-F244-34CA-FB1D6688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BB15-7A65-5919-E699-DBC3719B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53DCA-D02F-F499-7921-A6C82F7F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C5AE-D7D1-D239-9898-3E24DF4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43DB-D3F2-26E3-A779-45E062D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0C27-69F6-C09B-99C7-578870B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10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D9D-E875-F744-FD04-18F31DE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51E71-9E16-1EBD-0E3A-A6D47D343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F6FD0-DD10-785F-D941-33563C89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9FCE-2886-AC8D-6F06-186D4654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4F0D-6F1F-F0D6-FBF1-C11CA6DF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8E11-1022-55FE-2DE7-214387C3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25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76829-D9A5-9E49-ED62-23FC950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773B-3EAC-0D32-A991-D10CB467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062E-197D-AEE8-3449-3F7499F4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20DD4-D0D6-AF40-A7A8-CD57738F0555}" type="datetimeFigureOut">
              <a:rPr lang="en-JP" smtClean="0"/>
              <a:t>2025/04/14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A870-797C-1FAC-9DC9-F3A47C69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75E-1A78-295C-F021-7FAEB4330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EE686-2A94-F142-9E87-3179C2884A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86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341D-CD47-52B5-9251-1111B47C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Algorithms HW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1ABC-4E2A-5D27-B39C-490F02775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98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50FAF-3D0D-4941-400F-13EE426901AF}"/>
              </a:ext>
            </a:extLst>
          </p:cNvPr>
          <p:cNvSpPr/>
          <p:nvPr/>
        </p:nvSpPr>
        <p:spPr>
          <a:xfrm>
            <a:off x="2241400" y="1890134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D96733-2185-E39A-FEEC-64B4BC95A9EF}"/>
              </a:ext>
            </a:extLst>
          </p:cNvPr>
          <p:cNvSpPr/>
          <p:nvPr/>
        </p:nvSpPr>
        <p:spPr>
          <a:xfrm>
            <a:off x="2241400" y="4176131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1719A-FDED-6DFF-B404-C551641B03F7}"/>
              </a:ext>
            </a:extLst>
          </p:cNvPr>
          <p:cNvSpPr/>
          <p:nvPr/>
        </p:nvSpPr>
        <p:spPr>
          <a:xfrm>
            <a:off x="2241400" y="1449661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D3E22-B084-42B0-D327-E9CC5D98A1CE}"/>
              </a:ext>
            </a:extLst>
          </p:cNvPr>
          <p:cNvSpPr/>
          <p:nvPr/>
        </p:nvSpPr>
        <p:spPr>
          <a:xfrm>
            <a:off x="2241399" y="3735657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C737AB-3987-0B58-CAE2-4D4EB6BAD235}"/>
              </a:ext>
            </a:extLst>
          </p:cNvPr>
          <p:cNvCxnSpPr>
            <a:stCxn id="4" idx="3"/>
          </p:cNvCxnSpPr>
          <p:nvPr/>
        </p:nvCxnSpPr>
        <p:spPr>
          <a:xfrm flipV="1">
            <a:off x="5151869" y="1616926"/>
            <a:ext cx="1717284" cy="652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8A155-29EB-F029-971B-3BC91657D8DD}"/>
              </a:ext>
            </a:extLst>
          </p:cNvPr>
          <p:cNvCxnSpPr/>
          <p:nvPr/>
        </p:nvCxnSpPr>
        <p:spPr>
          <a:xfrm flipV="1">
            <a:off x="5151869" y="3953106"/>
            <a:ext cx="1717284" cy="652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0E424-8988-AF51-6383-6696DC43D457}"/>
              </a:ext>
            </a:extLst>
          </p:cNvPr>
          <p:cNvCxnSpPr>
            <a:stCxn id="4" idx="3"/>
          </p:cNvCxnSpPr>
          <p:nvPr/>
        </p:nvCxnSpPr>
        <p:spPr>
          <a:xfrm>
            <a:off x="5151869" y="2269276"/>
            <a:ext cx="1717284" cy="52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8695F-BF34-345E-4628-2F046C1798AF}"/>
              </a:ext>
            </a:extLst>
          </p:cNvPr>
          <p:cNvCxnSpPr/>
          <p:nvPr/>
        </p:nvCxnSpPr>
        <p:spPr>
          <a:xfrm>
            <a:off x="5151869" y="4605456"/>
            <a:ext cx="1717284" cy="52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40F5F-76B4-0700-EFDB-3CB6CC0CD877}"/>
              </a:ext>
            </a:extLst>
          </p:cNvPr>
          <p:cNvSpPr/>
          <p:nvPr/>
        </p:nvSpPr>
        <p:spPr>
          <a:xfrm>
            <a:off x="6869151" y="1237785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(no moving, stay)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D1152A-98FA-6B3A-E20B-78A587CB82D8}"/>
              </a:ext>
            </a:extLst>
          </p:cNvPr>
          <p:cNvSpPr/>
          <p:nvPr/>
        </p:nvSpPr>
        <p:spPr>
          <a:xfrm>
            <a:off x="6869152" y="2414237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(moving cost, 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D24135-8752-9261-379F-82030D9A43A4}"/>
              </a:ext>
            </a:extLst>
          </p:cNvPr>
          <p:cNvSpPr/>
          <p:nvPr/>
        </p:nvSpPr>
        <p:spPr>
          <a:xfrm>
            <a:off x="6869151" y="3612988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(no moving, stay)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BC5C0A-B217-847D-D1BB-EC4B5C2A0EB5}"/>
              </a:ext>
            </a:extLst>
          </p:cNvPr>
          <p:cNvSpPr/>
          <p:nvPr/>
        </p:nvSpPr>
        <p:spPr>
          <a:xfrm>
            <a:off x="6869145" y="4878664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(moving cost, 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1D940A-6838-18F5-6910-A38804AFFA01}"/>
              </a:ext>
            </a:extLst>
          </p:cNvPr>
          <p:cNvSpPr/>
          <p:nvPr/>
        </p:nvSpPr>
        <p:spPr>
          <a:xfrm>
            <a:off x="6869149" y="800103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S[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8EDB8-0212-07AF-5958-59A646E00ACC}"/>
              </a:ext>
            </a:extLst>
          </p:cNvPr>
          <p:cNvSpPr/>
          <p:nvPr/>
        </p:nvSpPr>
        <p:spPr>
          <a:xfrm>
            <a:off x="6869148" y="1965402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M + S[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18B5F-9DC4-E92D-BE91-A26581CA9783}"/>
              </a:ext>
            </a:extLst>
          </p:cNvPr>
          <p:cNvSpPr/>
          <p:nvPr/>
        </p:nvSpPr>
        <p:spPr>
          <a:xfrm>
            <a:off x="6869147" y="3183664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P[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AC56C3-39A5-493B-A8DA-E1BA57020D5E}"/>
              </a:ext>
            </a:extLst>
          </p:cNvPr>
          <p:cNvSpPr/>
          <p:nvPr/>
        </p:nvSpPr>
        <p:spPr>
          <a:xfrm>
            <a:off x="6869145" y="4438191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M + P[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157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D23C-BBBD-84FB-36F5-21282B08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F1540-EC6E-8D5F-3565-19F0D04A8BE2}"/>
              </a:ext>
            </a:extLst>
          </p:cNvPr>
          <p:cNvSpPr/>
          <p:nvPr/>
        </p:nvSpPr>
        <p:spPr>
          <a:xfrm>
            <a:off x="3847178" y="1890134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E5983-B75E-16B0-711B-13F6F83E4B53}"/>
              </a:ext>
            </a:extLst>
          </p:cNvPr>
          <p:cNvSpPr/>
          <p:nvPr/>
        </p:nvSpPr>
        <p:spPr>
          <a:xfrm>
            <a:off x="3847178" y="4176131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59E17-3094-BD89-DC4A-182B8EF2E76F}"/>
              </a:ext>
            </a:extLst>
          </p:cNvPr>
          <p:cNvSpPr/>
          <p:nvPr/>
        </p:nvSpPr>
        <p:spPr>
          <a:xfrm>
            <a:off x="3847178" y="1449661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1494E-8144-12D3-22C8-438540F52FCA}"/>
              </a:ext>
            </a:extLst>
          </p:cNvPr>
          <p:cNvSpPr/>
          <p:nvPr/>
        </p:nvSpPr>
        <p:spPr>
          <a:xfrm>
            <a:off x="3847177" y="3735657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B888B8-9068-18FA-C55B-EAD0232A36AD}"/>
              </a:ext>
            </a:extLst>
          </p:cNvPr>
          <p:cNvCxnSpPr>
            <a:stCxn id="4" idx="3"/>
          </p:cNvCxnSpPr>
          <p:nvPr/>
        </p:nvCxnSpPr>
        <p:spPr>
          <a:xfrm flipV="1">
            <a:off x="6757647" y="1616926"/>
            <a:ext cx="1717284" cy="652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0A0D6-5603-6438-9804-19B56315C197}"/>
              </a:ext>
            </a:extLst>
          </p:cNvPr>
          <p:cNvCxnSpPr/>
          <p:nvPr/>
        </p:nvCxnSpPr>
        <p:spPr>
          <a:xfrm flipV="1">
            <a:off x="6757647" y="3953106"/>
            <a:ext cx="1717284" cy="652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CBC91B-03B5-73C8-DE6E-CE673A748D8B}"/>
              </a:ext>
            </a:extLst>
          </p:cNvPr>
          <p:cNvCxnSpPr>
            <a:stCxn id="4" idx="3"/>
          </p:cNvCxnSpPr>
          <p:nvPr/>
        </p:nvCxnSpPr>
        <p:spPr>
          <a:xfrm>
            <a:off x="6757647" y="2269276"/>
            <a:ext cx="1717284" cy="52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53CD5-595F-3E3A-3942-672DEDE8E43C}"/>
              </a:ext>
            </a:extLst>
          </p:cNvPr>
          <p:cNvCxnSpPr/>
          <p:nvPr/>
        </p:nvCxnSpPr>
        <p:spPr>
          <a:xfrm>
            <a:off x="6757647" y="4605456"/>
            <a:ext cx="1717284" cy="52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CA0803E-54D9-F910-9538-1E47DA5D4082}"/>
              </a:ext>
            </a:extLst>
          </p:cNvPr>
          <p:cNvSpPr/>
          <p:nvPr/>
        </p:nvSpPr>
        <p:spPr>
          <a:xfrm>
            <a:off x="8474929" y="1237785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(no moving, stay)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DA0F4-1B3C-8710-AF6D-634551F2CF14}"/>
              </a:ext>
            </a:extLst>
          </p:cNvPr>
          <p:cNvSpPr/>
          <p:nvPr/>
        </p:nvSpPr>
        <p:spPr>
          <a:xfrm>
            <a:off x="8474930" y="2414237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(moving cost, 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11F4A-9648-DA96-0016-8055631AB2F6}"/>
              </a:ext>
            </a:extLst>
          </p:cNvPr>
          <p:cNvSpPr/>
          <p:nvPr/>
        </p:nvSpPr>
        <p:spPr>
          <a:xfrm>
            <a:off x="8474929" y="3612988"/>
            <a:ext cx="2910469" cy="758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Philadelphia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(no moving, stay)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3F671-3FD5-C722-3986-8E1B2ADCA400}"/>
              </a:ext>
            </a:extLst>
          </p:cNvPr>
          <p:cNvSpPr/>
          <p:nvPr/>
        </p:nvSpPr>
        <p:spPr>
          <a:xfrm>
            <a:off x="8474923" y="4878664"/>
            <a:ext cx="291046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Seattle</a:t>
            </a:r>
            <a:b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(moving cost, 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0DCF7-C893-D8B8-A8CA-7C53140C3839}"/>
              </a:ext>
            </a:extLst>
          </p:cNvPr>
          <p:cNvSpPr/>
          <p:nvPr/>
        </p:nvSpPr>
        <p:spPr>
          <a:xfrm>
            <a:off x="8474927" y="800103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S[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B8BF9-9013-1DDD-E3B3-A4F5558BA090}"/>
              </a:ext>
            </a:extLst>
          </p:cNvPr>
          <p:cNvSpPr/>
          <p:nvPr/>
        </p:nvSpPr>
        <p:spPr>
          <a:xfrm>
            <a:off x="8474926" y="1965402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M + S[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BA2040-AFD3-359E-DA0E-CD98194E93F6}"/>
              </a:ext>
            </a:extLst>
          </p:cNvPr>
          <p:cNvSpPr/>
          <p:nvPr/>
        </p:nvSpPr>
        <p:spPr>
          <a:xfrm>
            <a:off x="8474925" y="3183664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P[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6A321E-E0C9-DAC9-3E57-2F48A602703D}"/>
              </a:ext>
            </a:extLst>
          </p:cNvPr>
          <p:cNvSpPr/>
          <p:nvPr/>
        </p:nvSpPr>
        <p:spPr>
          <a:xfrm>
            <a:off x="8474923" y="4438191"/>
            <a:ext cx="2910469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[i-1] + M + P[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]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7D43E6-F5DD-92CA-4573-D199E7D219DF}"/>
              </a:ext>
            </a:extLst>
          </p:cNvPr>
          <p:cNvSpPr/>
          <p:nvPr/>
        </p:nvSpPr>
        <p:spPr>
          <a:xfrm>
            <a:off x="669072" y="3088890"/>
            <a:ext cx="1717289" cy="75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Total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951E8-663D-B010-1B35-10D0152A41EF}"/>
              </a:ext>
            </a:extLst>
          </p:cNvPr>
          <p:cNvSpPr/>
          <p:nvPr/>
        </p:nvSpPr>
        <p:spPr>
          <a:xfrm>
            <a:off x="451633" y="2648417"/>
            <a:ext cx="2263697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min (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cost_S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[n], </a:t>
            </a:r>
            <a:r>
              <a:rPr lang="en-US" sz="1400" dirty="0" err="1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cost_P</a:t>
            </a:r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[n])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7856D1-F543-2052-7450-5CB2FD92865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386361" y="2269276"/>
            <a:ext cx="1460817" cy="119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A55625-966B-FA3B-C2BB-F11668F810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386361" y="3468032"/>
            <a:ext cx="1460817" cy="108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451CCC-3C62-7863-2C52-19D3232702DF}"/>
              </a:ext>
            </a:extLst>
          </p:cNvPr>
          <p:cNvSpPr/>
          <p:nvPr/>
        </p:nvSpPr>
        <p:spPr>
          <a:xfrm>
            <a:off x="3472315" y="800103"/>
            <a:ext cx="8251903" cy="5255009"/>
          </a:xfrm>
          <a:prstGeom prst="roundRect">
            <a:avLst/>
          </a:prstGeom>
          <a:noFill/>
          <a:ln>
            <a:prstDash val="dash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C0B540-4A61-EC2C-8176-E6B5D09845FA}"/>
                  </a:ext>
                </a:extLst>
              </p:cNvPr>
              <p:cNvSpPr/>
              <p:nvPr/>
            </p:nvSpPr>
            <p:spPr>
              <a:xfrm>
                <a:off x="4135902" y="324458"/>
                <a:ext cx="7104183" cy="4404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idot" panose="02000503000000020003" pitchFamily="2" charset="-79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idot" panose="02000503000000020003" pitchFamily="2" charset="-79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idot" panose="02000503000000020003" pitchFamily="2" charset="-79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 month (total number of months = n)</a:t>
                </a:r>
                <a:endParaRPr lang="en-JP" sz="1400" dirty="0">
                  <a:solidFill>
                    <a:schemeClr val="tx1"/>
                  </a:solidFill>
                  <a:latin typeface="Didot" panose="02000503000000020003" pitchFamily="2" charset="-79"/>
                  <a:cs typeface="Didot" panose="02000503000000020003" pitchFamily="2" charset="-79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C0B540-4A61-EC2C-8176-E6B5D098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02" y="324458"/>
                <a:ext cx="7104183" cy="440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3C629E2-8E91-3A61-95F4-134076109C83}"/>
              </a:ext>
            </a:extLst>
          </p:cNvPr>
          <p:cNvSpPr/>
          <p:nvPr/>
        </p:nvSpPr>
        <p:spPr>
          <a:xfrm>
            <a:off x="6262703" y="1996066"/>
            <a:ext cx="2212220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min()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DA1FC3-1C70-3C21-9424-4BD8444BFAB2}"/>
              </a:ext>
            </a:extLst>
          </p:cNvPr>
          <p:cNvSpPr/>
          <p:nvPr/>
        </p:nvSpPr>
        <p:spPr>
          <a:xfrm>
            <a:off x="6262703" y="4360122"/>
            <a:ext cx="2212220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min()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B048D0-62F1-A463-D865-A2E3AAE4FA22}"/>
              </a:ext>
            </a:extLst>
          </p:cNvPr>
          <p:cNvSpPr/>
          <p:nvPr/>
        </p:nvSpPr>
        <p:spPr>
          <a:xfrm>
            <a:off x="1713858" y="3207370"/>
            <a:ext cx="2212220" cy="440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min()</a:t>
            </a:r>
            <a:endParaRPr lang="en-JP" sz="1400" dirty="0">
              <a:solidFill>
                <a:schemeClr val="tx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128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224</Words>
  <Application>Microsoft Macintosh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Didot</vt:lpstr>
      <vt:lpstr>Office Theme</vt:lpstr>
      <vt:lpstr>Algorithms HW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Mitrasree Deb</dc:creator>
  <cp:lastModifiedBy>Mitrasree Deb</cp:lastModifiedBy>
  <cp:revision>6</cp:revision>
  <dcterms:created xsi:type="dcterms:W3CDTF">2025-04-15T04:25:43Z</dcterms:created>
  <dcterms:modified xsi:type="dcterms:W3CDTF">2025-04-15T05:09:18Z</dcterms:modified>
</cp:coreProperties>
</file>