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56" r:id="rId4"/>
    <p:sldId id="278" r:id="rId5"/>
    <p:sldId id="27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71" d="100"/>
          <a:sy n="71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001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Microservices </a:t>
            </a:r>
            <a:r>
              <a:rPr lang="en-US" sz="3200" dirty="0">
                <a:solidFill>
                  <a:schemeClr val="accent1"/>
                </a:solidFill>
              </a:rPr>
              <a:t>Architecture </a:t>
            </a:r>
            <a:r>
              <a:rPr lang="en-US" sz="3200" dirty="0" smtClean="0">
                <a:solidFill>
                  <a:schemeClr val="accent1"/>
                </a:solidFill>
              </a:rPr>
              <a:t>Introduction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76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enu.nimmanapalli\Desktop\MS\KT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143001"/>
            <a:ext cx="6934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enu.nimmanapalli\Desktop\MS\KT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1"/>
            <a:ext cx="7162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enu.nimmanapalli\Desktop\MS\KT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1"/>
            <a:ext cx="7162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enu.nimmanapalli\Desktop\MS\KT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1"/>
            <a:ext cx="708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venu.nimmanapalli\Desktop\MS\KT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1"/>
            <a:ext cx="6781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venu.nimmanapalli\Desktop\MS\KT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553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venu.nimmanapalli\Desktop\MS\KT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1"/>
            <a:ext cx="7239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venu.nimmanapalli\Desktop\MS\KT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762001"/>
            <a:ext cx="7239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venu.nimmanapalli\Desktop\MS\KT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675481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venu.nimmanapalli\Desktop\MS\KT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620000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Monolithic </a:t>
            </a:r>
            <a:r>
              <a:rPr lang="en-US" dirty="0" smtClean="0"/>
              <a:t>Architecture</a:t>
            </a:r>
          </a:p>
          <a:p>
            <a:endParaRPr lang="en-US" dirty="0"/>
          </a:p>
          <a:p>
            <a:r>
              <a:rPr lang="en-US" dirty="0" smtClean="0"/>
              <a:t>Monolithic Architecture – Challenges</a:t>
            </a:r>
          </a:p>
          <a:p>
            <a:endParaRPr lang="en-US" dirty="0"/>
          </a:p>
          <a:p>
            <a:r>
              <a:rPr lang="en-US" dirty="0" smtClean="0"/>
              <a:t>What is Microservices Architecture ?</a:t>
            </a:r>
          </a:p>
          <a:p>
            <a:endParaRPr lang="en-US" dirty="0" smtClean="0"/>
          </a:p>
          <a:p>
            <a:r>
              <a:rPr lang="en-US" dirty="0" smtClean="0"/>
              <a:t>Features of MicroServices Architecture</a:t>
            </a:r>
          </a:p>
          <a:p>
            <a:endParaRPr lang="en-US" dirty="0"/>
          </a:p>
          <a:p>
            <a:r>
              <a:rPr lang="en-US" dirty="0" smtClean="0"/>
              <a:t>Advantages of Microservices Architecture</a:t>
            </a:r>
          </a:p>
          <a:p>
            <a:endParaRPr lang="en-US" dirty="0" smtClean="0"/>
          </a:p>
          <a:p>
            <a:r>
              <a:rPr lang="en-US" dirty="0" smtClean="0"/>
              <a:t>Monolithic vs </a:t>
            </a:r>
            <a:r>
              <a:rPr lang="en-US" dirty="0"/>
              <a:t>SOA </a:t>
            </a:r>
            <a:r>
              <a:rPr lang="en-US" dirty="0" smtClean="0"/>
              <a:t>vs </a:t>
            </a:r>
            <a:r>
              <a:rPr lang="en-US" dirty="0"/>
              <a:t>Microservices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7125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venu.nimmanapalli\Desktop\MS\KT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199"/>
            <a:ext cx="67056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venu.nimmanapalli\Desktop\MS\KT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553199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venu.nimmanapalli\Desktop\MS\KT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909763"/>
            <a:ext cx="573563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venu.nimmanapalli\Desktop\MS\KT\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543800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venu.nimmanapalli\Desktop\MS\KT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1"/>
            <a:ext cx="7391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enu.nimmanapalli\Desktop\MS\KT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934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3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enu.nimmanapalli\Desktop\MS\KT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7162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venu.nimmanapalli\Desktop\MS\K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1"/>
            <a:ext cx="7239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enu.nimmanapalli\Desktop\MS\KT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1"/>
            <a:ext cx="7391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enu.nimmanapalli\Desktop\MS\K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909763"/>
            <a:ext cx="573563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venu.nimmanapalli\Desktop\MS\K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6" y="1104900"/>
            <a:ext cx="754459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enu.nimmanapalli\Desktop\MS\KT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3152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enu.nimmanapalli\Desktop\MS\KT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1"/>
            <a:ext cx="7239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1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31</Words>
  <Application>Microsoft Office PowerPoint</Application>
  <PresentationFormat>On-screen Show (4:3)</PresentationFormat>
  <Paragraphs>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Microservices Architecture Introduction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Nimmanapalli</dc:creator>
  <cp:lastModifiedBy>mahesh</cp:lastModifiedBy>
  <cp:revision>19</cp:revision>
  <dcterms:created xsi:type="dcterms:W3CDTF">2006-08-16T00:00:00Z</dcterms:created>
  <dcterms:modified xsi:type="dcterms:W3CDTF">2018-04-16T03:02:16Z</dcterms:modified>
</cp:coreProperties>
</file>