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Lst>
  <p:sldIdLst>
    <p:sldId id="256" r:id="rId2"/>
    <p:sldId id="257" r:id="rId3"/>
    <p:sldId id="258" r:id="rId4"/>
    <p:sldId id="263" r:id="rId5"/>
    <p:sldId id="259" r:id="rId6"/>
    <p:sldId id="265" r:id="rId7"/>
    <p:sldId id="267" r:id="rId8"/>
    <p:sldId id="268" r:id="rId9"/>
    <p:sldId id="266" r:id="rId10"/>
    <p:sldId id="270" r:id="rId11"/>
    <p:sldId id="269" r:id="rId12"/>
    <p:sldId id="271" r:id="rId13"/>
    <p:sldId id="260" r:id="rId14"/>
    <p:sldId id="261" r:id="rId15"/>
    <p:sldId id="26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BCAD085-E8A6-8845-BD4E-CB4CCA059FC4}" type="datetimeFigureOut">
              <a:rPr lang="en-US" smtClean="0"/>
              <a:t>3/11/2025</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9746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74127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37936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112609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63425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62407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3/11/2025</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2926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9278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1893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BCAD085-E8A6-8845-BD4E-CB4CCA059FC4}" type="datetimeFigureOut">
              <a:rPr lang="en-US" smtClean="0"/>
              <a:t>3/11/2025</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02565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85497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040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2776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58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39955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1145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493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3/11/2025</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520803416"/>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14300" dist="38100" dir="2700000" algn="tl">
              <a:srgbClr val="000000">
                <a:alpha val="26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27000" dist="38100" dir="2700000" algn="tl">
              <a:srgbClr val="000000">
                <a:alpha val="33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27000" dist="38100" dir="2700000" algn="tl">
              <a:srgbClr val="000000">
                <a:alpha val="33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27000" dist="38100" dir="2700000" algn="tl">
              <a:srgbClr val="000000">
                <a:alpha val="33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27000" dist="38100" dir="2700000" algn="tl">
              <a:srgbClr val="000000">
                <a:alpha val="33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27000" dist="38100" dir="2700000" algn="tl">
              <a:srgbClr val="000000">
                <a:alpha val="33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sz="6000" dirty="0"/>
              <a:t>Plastic Waste Calculator &amp; Recycling Guide</a:t>
            </a:r>
          </a:p>
        </p:txBody>
      </p:sp>
      <p:sp>
        <p:nvSpPr>
          <p:cNvPr id="3" name="Subtitle 2"/>
          <p:cNvSpPr>
            <a:spLocks noGrp="1"/>
          </p:cNvSpPr>
          <p:nvPr>
            <p:ph type="subTitle" idx="1"/>
          </p:nvPr>
        </p:nvSpPr>
        <p:spPr>
          <a:xfrm>
            <a:off x="1978896" y="4429919"/>
            <a:ext cx="6593681" cy="1655762"/>
          </a:xfrm>
        </p:spPr>
        <p:txBody>
          <a:bodyPr>
            <a:normAutofit/>
          </a:bodyPr>
          <a:lstStyle/>
          <a:p>
            <a:r>
              <a:rPr lang="en-IN" sz="2400" dirty="0">
                <a:solidFill>
                  <a:schemeClr val="tx1"/>
                </a:solidFill>
              </a:rPr>
              <a:t>Name: Nimmy Rose Vinson</a:t>
            </a:r>
          </a:p>
          <a:p>
            <a:r>
              <a:rPr lang="en-IN" sz="2400" dirty="0">
                <a:solidFill>
                  <a:schemeClr val="tx1"/>
                </a:solidFill>
              </a:rPr>
              <a:t>Guide: Mr. </a:t>
            </a:r>
            <a:r>
              <a:rPr lang="en-IN" sz="2400" dirty="0" err="1">
                <a:solidFill>
                  <a:schemeClr val="tx1"/>
                </a:solidFill>
              </a:rPr>
              <a:t>Nithin</a:t>
            </a:r>
            <a:r>
              <a:rPr lang="en-IN" sz="2400" dirty="0">
                <a:solidFill>
                  <a:schemeClr val="tx1"/>
                </a:solidFill>
              </a:rPr>
              <a:t> Rajan</a:t>
            </a:r>
          </a:p>
          <a:p>
            <a:r>
              <a:rPr lang="en-IN" sz="2400" dirty="0">
                <a:solidFill>
                  <a:schemeClr val="tx1"/>
                </a:solidFill>
              </a:rPr>
              <a:t>Roll No: 23</a:t>
            </a:r>
            <a:endParaRPr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28B844-E0E6-C57C-D62D-79CEFCA2C067}"/>
              </a:ext>
            </a:extLst>
          </p:cNvPr>
          <p:cNvPicPr>
            <a:picLocks noGrp="1" noChangeAspect="1"/>
          </p:cNvPicPr>
          <p:nvPr>
            <p:ph idx="1"/>
          </p:nvPr>
        </p:nvPicPr>
        <p:blipFill>
          <a:blip r:embed="rId2"/>
          <a:stretch>
            <a:fillRect/>
          </a:stretch>
        </p:blipFill>
        <p:spPr>
          <a:xfrm>
            <a:off x="924232" y="1769806"/>
            <a:ext cx="7443020" cy="4021394"/>
          </a:xfrm>
        </p:spPr>
      </p:pic>
      <p:sp>
        <p:nvSpPr>
          <p:cNvPr id="7" name="TextBox 6">
            <a:extLst>
              <a:ext uri="{FF2B5EF4-FFF2-40B4-BE49-F238E27FC236}">
                <a16:creationId xmlns:a16="http://schemas.microsoft.com/office/drawing/2014/main" id="{3300D932-54C9-9960-A05E-7005AFB8D52D}"/>
              </a:ext>
            </a:extLst>
          </p:cNvPr>
          <p:cNvSpPr txBox="1"/>
          <p:nvPr/>
        </p:nvSpPr>
        <p:spPr>
          <a:xfrm>
            <a:off x="1356851" y="743634"/>
            <a:ext cx="6518787" cy="954107"/>
          </a:xfrm>
          <a:prstGeom prst="rect">
            <a:avLst/>
          </a:prstGeom>
          <a:noFill/>
        </p:spPr>
        <p:txBody>
          <a:bodyPr wrap="square">
            <a:spAutoFit/>
          </a:bodyPr>
          <a:lstStyle/>
          <a:p>
            <a:r>
              <a:rPr lang="en-US" sz="2800" cap="none" dirty="0">
                <a:solidFill>
                  <a:schemeClr val="tx1"/>
                </a:solidFill>
              </a:rPr>
              <a:t>- Suggests nearby recycling centers based on location.</a:t>
            </a:r>
          </a:p>
        </p:txBody>
      </p:sp>
    </p:spTree>
    <p:extLst>
      <p:ext uri="{BB962C8B-B14F-4D97-AF65-F5344CB8AC3E}">
        <p14:creationId xmlns:p14="http://schemas.microsoft.com/office/powerpoint/2010/main" val="2006601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42F3E-5735-C898-A2A3-ABCF856E33C0}"/>
              </a:ext>
            </a:extLst>
          </p:cNvPr>
          <p:cNvSpPr>
            <a:spLocks noGrp="1"/>
          </p:cNvSpPr>
          <p:nvPr>
            <p:ph idx="1"/>
          </p:nvPr>
        </p:nvSpPr>
        <p:spPr>
          <a:xfrm>
            <a:off x="856060" y="688258"/>
            <a:ext cx="7429499" cy="5102943"/>
          </a:xfrm>
        </p:spPr>
        <p:txBody>
          <a:bodyPr/>
          <a:lstStyle/>
          <a:p>
            <a:r>
              <a:rPr lang="en-US" sz="2400" cap="none" dirty="0">
                <a:solidFill>
                  <a:schemeClr val="tx1"/>
                </a:solidFill>
              </a:rPr>
              <a:t>5. Community challenges:</a:t>
            </a:r>
          </a:p>
          <a:p>
            <a:r>
              <a:rPr lang="en-US" sz="2400" cap="none" dirty="0">
                <a:solidFill>
                  <a:schemeClr val="tx1"/>
                </a:solidFill>
              </a:rPr>
              <a:t>   - Gamification like Trivia Quiz Questions.</a:t>
            </a:r>
          </a:p>
          <a:p>
            <a:endParaRPr lang="en-IN" dirty="0"/>
          </a:p>
        </p:txBody>
      </p:sp>
      <p:pic>
        <p:nvPicPr>
          <p:cNvPr id="5" name="Picture 4">
            <a:extLst>
              <a:ext uri="{FF2B5EF4-FFF2-40B4-BE49-F238E27FC236}">
                <a16:creationId xmlns:a16="http://schemas.microsoft.com/office/drawing/2014/main" id="{2FEA045F-05A3-51C0-D3FC-6761F6B0BE94}"/>
              </a:ext>
            </a:extLst>
          </p:cNvPr>
          <p:cNvPicPr>
            <a:picLocks noChangeAspect="1"/>
          </p:cNvPicPr>
          <p:nvPr/>
        </p:nvPicPr>
        <p:blipFill>
          <a:blip r:embed="rId2"/>
          <a:stretch>
            <a:fillRect/>
          </a:stretch>
        </p:blipFill>
        <p:spPr>
          <a:xfrm>
            <a:off x="1189703" y="1994412"/>
            <a:ext cx="6587613" cy="3499669"/>
          </a:xfrm>
          <a:prstGeom prst="rect">
            <a:avLst/>
          </a:prstGeom>
        </p:spPr>
      </p:pic>
    </p:spTree>
    <p:extLst>
      <p:ext uri="{BB962C8B-B14F-4D97-AF65-F5344CB8AC3E}">
        <p14:creationId xmlns:p14="http://schemas.microsoft.com/office/powerpoint/2010/main" val="87472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F710-091A-5213-E455-042E4E6559CC}"/>
              </a:ext>
            </a:extLst>
          </p:cNvPr>
          <p:cNvSpPr>
            <a:spLocks noGrp="1"/>
          </p:cNvSpPr>
          <p:nvPr>
            <p:ph type="title"/>
          </p:nvPr>
        </p:nvSpPr>
        <p:spPr>
          <a:xfrm>
            <a:off x="856060" y="461206"/>
            <a:ext cx="7429499" cy="1478570"/>
          </a:xfrm>
        </p:spPr>
        <p:txBody>
          <a:bodyPr/>
          <a:lstStyle/>
          <a:p>
            <a:pPr algn="ctr"/>
            <a:r>
              <a:rPr lang="en-IN" dirty="0"/>
              <a:t>Database</a:t>
            </a:r>
          </a:p>
        </p:txBody>
      </p:sp>
      <p:pic>
        <p:nvPicPr>
          <p:cNvPr id="5" name="Content Placeholder 4">
            <a:extLst>
              <a:ext uri="{FF2B5EF4-FFF2-40B4-BE49-F238E27FC236}">
                <a16:creationId xmlns:a16="http://schemas.microsoft.com/office/drawing/2014/main" id="{DB972A3C-F6AC-E2F7-4FEC-4A557DF84A99}"/>
              </a:ext>
            </a:extLst>
          </p:cNvPr>
          <p:cNvPicPr>
            <a:picLocks noGrp="1" noChangeAspect="1"/>
          </p:cNvPicPr>
          <p:nvPr>
            <p:ph idx="1"/>
          </p:nvPr>
        </p:nvPicPr>
        <p:blipFill>
          <a:blip r:embed="rId2"/>
          <a:stretch>
            <a:fillRect/>
          </a:stretch>
        </p:blipFill>
        <p:spPr>
          <a:xfrm>
            <a:off x="1563329" y="2300749"/>
            <a:ext cx="6282813" cy="3313470"/>
          </a:xfrm>
        </p:spPr>
      </p:pic>
    </p:spTree>
    <p:extLst>
      <p:ext uri="{BB962C8B-B14F-4D97-AF65-F5344CB8AC3E}">
        <p14:creationId xmlns:p14="http://schemas.microsoft.com/office/powerpoint/2010/main" val="2169093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692" y="273932"/>
            <a:ext cx="7429499" cy="689172"/>
          </a:xfrm>
        </p:spPr>
        <p:txBody>
          <a:bodyPr>
            <a:normAutofit fontScale="90000"/>
          </a:bodyPr>
          <a:lstStyle/>
          <a:p>
            <a:r>
              <a:rPr sz="4800" dirty="0"/>
              <a:t>Technologies Used</a:t>
            </a:r>
          </a:p>
        </p:txBody>
      </p:sp>
      <p:sp>
        <p:nvSpPr>
          <p:cNvPr id="3" name="Content Placeholder 2"/>
          <p:cNvSpPr>
            <a:spLocks noGrp="1"/>
          </p:cNvSpPr>
          <p:nvPr>
            <p:ph idx="1"/>
          </p:nvPr>
        </p:nvSpPr>
        <p:spPr>
          <a:xfrm>
            <a:off x="1170692" y="963104"/>
            <a:ext cx="7429499" cy="4778935"/>
          </a:xfrm>
        </p:spPr>
        <p:txBody>
          <a:bodyPr>
            <a:noAutofit/>
          </a:bodyPr>
          <a:lstStyle/>
          <a:p>
            <a:pPr marL="0" indent="0">
              <a:buNone/>
            </a:pPr>
            <a:r>
              <a:rPr sz="2800" dirty="0"/>
              <a:t>1. Frontend: React.js</a:t>
            </a:r>
            <a:r>
              <a:rPr lang="en-IN" sz="2800" dirty="0"/>
              <a:t>.</a:t>
            </a:r>
            <a:endParaRPr sz="2800" dirty="0"/>
          </a:p>
          <a:p>
            <a:pPr marL="0" indent="0">
              <a:buNone/>
            </a:pPr>
            <a:r>
              <a:rPr sz="2800" dirty="0"/>
              <a:t>2. Backend: Node.js and Express.js for API development.</a:t>
            </a:r>
          </a:p>
          <a:p>
            <a:pPr marL="0" indent="0">
              <a:buNone/>
            </a:pPr>
            <a:r>
              <a:rPr sz="2800" dirty="0"/>
              <a:t>3. Database: MongoDB</a:t>
            </a:r>
            <a:r>
              <a:rPr lang="en-IN" sz="2800" dirty="0"/>
              <a:t>.</a:t>
            </a:r>
            <a:endParaRPr sz="2800" dirty="0"/>
          </a:p>
          <a:p>
            <a:pPr marL="0" indent="0">
              <a:buNone/>
            </a:pPr>
            <a:r>
              <a:rPr sz="2800" dirty="0"/>
              <a:t>4. Machine Learning: TensorFlow.js or Python for plastic item recognition.</a:t>
            </a:r>
          </a:p>
          <a:p>
            <a:pPr marL="0" indent="0">
              <a:buNone/>
            </a:pPr>
            <a:r>
              <a:rPr sz="2800" dirty="0"/>
              <a:t>5. APIs: </a:t>
            </a:r>
            <a:r>
              <a:rPr lang="en-IN" sz="2800" dirty="0"/>
              <a:t>In the frontend</a:t>
            </a:r>
            <a:r>
              <a:rPr sz="2800" dirty="0"/>
              <a:t> Geolocation API</a:t>
            </a:r>
            <a:r>
              <a:rPr lang="en-IN" sz="2800" dirty="0"/>
              <a:t> is used and plot it on Leaflet Map </a:t>
            </a:r>
            <a:r>
              <a:rPr sz="2800" dirty="0"/>
              <a:t>for location-based services.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618518"/>
            <a:ext cx="7429499" cy="787495"/>
          </a:xfrm>
        </p:spPr>
        <p:txBody>
          <a:bodyPr>
            <a:normAutofit/>
          </a:bodyPr>
          <a:lstStyle/>
          <a:p>
            <a:r>
              <a:rPr sz="4800" dirty="0"/>
              <a:t>Conclusion</a:t>
            </a:r>
          </a:p>
        </p:txBody>
      </p:sp>
      <p:sp>
        <p:nvSpPr>
          <p:cNvPr id="3" name="Content Placeholder 2"/>
          <p:cNvSpPr>
            <a:spLocks noGrp="1"/>
          </p:cNvSpPr>
          <p:nvPr>
            <p:ph idx="1"/>
          </p:nvPr>
        </p:nvSpPr>
        <p:spPr>
          <a:xfrm>
            <a:off x="857250" y="1469723"/>
            <a:ext cx="7429499" cy="4665605"/>
          </a:xfrm>
        </p:spPr>
        <p:txBody>
          <a:bodyPr>
            <a:noAutofit/>
          </a:bodyPr>
          <a:lstStyle/>
          <a:p>
            <a:pPr marL="0" indent="0" algn="just">
              <a:buNone/>
            </a:pPr>
            <a:r>
              <a:rPr sz="2800" dirty="0"/>
              <a:t>This project aims to create an impactful platform that raises awareness about plastic pollution, educates users about recycling, and motivates them to adopt sustainable habits through gamified challenges and community engagement. By bridging the gap between knowledge and action, this solution can contribute to reducing plastic waste and promoting a healthier environment for future generations.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A264-5B37-58F6-9742-8540F2E4F54E}"/>
              </a:ext>
            </a:extLst>
          </p:cNvPr>
          <p:cNvSpPr>
            <a:spLocks noGrp="1"/>
          </p:cNvSpPr>
          <p:nvPr>
            <p:ph type="title"/>
          </p:nvPr>
        </p:nvSpPr>
        <p:spPr>
          <a:xfrm>
            <a:off x="857250" y="2689715"/>
            <a:ext cx="7429499" cy="1478570"/>
          </a:xfrm>
        </p:spPr>
        <p:txBody>
          <a:bodyPr>
            <a:normAutofit/>
          </a:bodyPr>
          <a:lstStyle/>
          <a:p>
            <a:pPr algn="ctr"/>
            <a:r>
              <a:rPr lang="en-IN" sz="6000" dirty="0"/>
              <a:t>THANK YOU</a:t>
            </a:r>
          </a:p>
        </p:txBody>
      </p:sp>
    </p:spTree>
    <p:extLst>
      <p:ext uri="{BB962C8B-B14F-4D97-AF65-F5344CB8AC3E}">
        <p14:creationId xmlns:p14="http://schemas.microsoft.com/office/powerpoint/2010/main" val="123068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618518"/>
            <a:ext cx="7429499" cy="925147"/>
          </a:xfrm>
        </p:spPr>
        <p:txBody>
          <a:bodyPr>
            <a:normAutofit/>
          </a:bodyPr>
          <a:lstStyle/>
          <a:p>
            <a:r>
              <a:rPr sz="4800" dirty="0"/>
              <a:t>Objective</a:t>
            </a:r>
          </a:p>
        </p:txBody>
      </p:sp>
      <p:sp>
        <p:nvSpPr>
          <p:cNvPr id="3" name="Content Placeholder 2"/>
          <p:cNvSpPr>
            <a:spLocks noGrp="1"/>
          </p:cNvSpPr>
          <p:nvPr>
            <p:ph idx="1"/>
          </p:nvPr>
        </p:nvSpPr>
        <p:spPr>
          <a:xfrm>
            <a:off x="856060" y="1915190"/>
            <a:ext cx="7429499" cy="3541714"/>
          </a:xfrm>
        </p:spPr>
        <p:txBody>
          <a:bodyPr>
            <a:normAutofit/>
          </a:bodyPr>
          <a:lstStyle/>
          <a:p>
            <a:pPr marL="0" indent="0" algn="just">
              <a:buNone/>
            </a:pPr>
            <a:r>
              <a:rPr sz="2800" dirty="0"/>
              <a:t>To develop an interactive web application that empowers individuals to reduce plastic waste by calculating their plastic footprint, promoting recycling habits, providing </a:t>
            </a:r>
            <a:r>
              <a:rPr lang="en-IN" sz="2800" dirty="0"/>
              <a:t>recycling centres</a:t>
            </a:r>
            <a:r>
              <a:rPr sz="2800" dirty="0"/>
              <a:t>, and encouraging community participation through gamification.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327514"/>
            <a:ext cx="7429499" cy="1478570"/>
          </a:xfrm>
        </p:spPr>
        <p:txBody>
          <a:bodyPr>
            <a:normAutofit/>
          </a:bodyPr>
          <a:lstStyle/>
          <a:p>
            <a:r>
              <a:rPr sz="4800" dirty="0"/>
              <a:t>Existing System</a:t>
            </a:r>
          </a:p>
        </p:txBody>
      </p:sp>
      <p:sp>
        <p:nvSpPr>
          <p:cNvPr id="3" name="Content Placeholder 2"/>
          <p:cNvSpPr>
            <a:spLocks noGrp="1"/>
          </p:cNvSpPr>
          <p:nvPr>
            <p:ph idx="1"/>
          </p:nvPr>
        </p:nvSpPr>
        <p:spPr>
          <a:xfrm>
            <a:off x="856060" y="1806084"/>
            <a:ext cx="7429499" cy="3768806"/>
          </a:xfrm>
        </p:spPr>
        <p:txBody>
          <a:bodyPr>
            <a:noAutofit/>
          </a:bodyPr>
          <a:lstStyle/>
          <a:p>
            <a:pPr marL="0" indent="0" algn="just">
              <a:buNone/>
            </a:pPr>
            <a:r>
              <a:rPr sz="2800" dirty="0"/>
              <a:t>1. Lack of Awareness: Current systems do not adequately educate users on their plastic consumption or provide clear insights into its environmental impact.</a:t>
            </a:r>
          </a:p>
          <a:p>
            <a:pPr marL="0" indent="0" algn="just">
              <a:buNone/>
            </a:pPr>
            <a:r>
              <a:rPr sz="2800" dirty="0"/>
              <a:t>2. Limited Access to Recycling Information: Users face challenges in understanding which plastics are recyclable and locating nearby recycling centers.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8DC26-F05D-0D64-71FD-872A3FD45E83}"/>
              </a:ext>
            </a:extLst>
          </p:cNvPr>
          <p:cNvSpPr>
            <a:spLocks noGrp="1"/>
          </p:cNvSpPr>
          <p:nvPr>
            <p:ph type="ctrTitle"/>
          </p:nvPr>
        </p:nvSpPr>
        <p:spPr>
          <a:xfrm>
            <a:off x="1900238" y="719983"/>
            <a:ext cx="6593681" cy="804760"/>
          </a:xfrm>
        </p:spPr>
        <p:txBody>
          <a:bodyPr/>
          <a:lstStyle/>
          <a:p>
            <a:r>
              <a:rPr lang="en-IN" sz="4800" dirty="0"/>
              <a:t>Existing System</a:t>
            </a:r>
            <a:endParaRPr lang="en-IN" dirty="0"/>
          </a:p>
        </p:txBody>
      </p:sp>
      <p:sp>
        <p:nvSpPr>
          <p:cNvPr id="3" name="Subtitle 2">
            <a:extLst>
              <a:ext uri="{FF2B5EF4-FFF2-40B4-BE49-F238E27FC236}">
                <a16:creationId xmlns:a16="http://schemas.microsoft.com/office/drawing/2014/main" id="{01DE63E7-9172-FFBA-94CB-A7D677ABE0A7}"/>
              </a:ext>
            </a:extLst>
          </p:cNvPr>
          <p:cNvSpPr>
            <a:spLocks noGrp="1"/>
          </p:cNvSpPr>
          <p:nvPr>
            <p:ph type="subTitle" idx="1"/>
          </p:nvPr>
        </p:nvSpPr>
        <p:spPr>
          <a:xfrm>
            <a:off x="1900237" y="1802734"/>
            <a:ext cx="6593681" cy="3329706"/>
          </a:xfrm>
        </p:spPr>
        <p:txBody>
          <a:bodyPr>
            <a:normAutofit/>
          </a:bodyPr>
          <a:lstStyle/>
          <a:p>
            <a:pPr algn="just"/>
            <a:r>
              <a:rPr lang="en-US" sz="2800" dirty="0">
                <a:solidFill>
                  <a:schemeClr val="tx1"/>
                </a:solidFill>
                <a:effectLst/>
              </a:rPr>
              <a:t>3. </a:t>
            </a:r>
            <a:r>
              <a:rPr lang="en-US" sz="2800" cap="none" dirty="0">
                <a:solidFill>
                  <a:schemeClr val="tx1"/>
                </a:solidFill>
                <a:effectLst/>
              </a:rPr>
              <a:t>Absence of motivation for change: there is no community-driven system that encourages users to adopt sustainable habits.</a:t>
            </a:r>
          </a:p>
          <a:p>
            <a:pPr algn="just"/>
            <a:endParaRPr lang="en-IN" dirty="0"/>
          </a:p>
        </p:txBody>
      </p:sp>
    </p:spTree>
    <p:extLst>
      <p:ext uri="{BB962C8B-B14F-4D97-AF65-F5344CB8AC3E}">
        <p14:creationId xmlns:p14="http://schemas.microsoft.com/office/powerpoint/2010/main" val="151307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0860" y="441537"/>
            <a:ext cx="7429499" cy="1003805"/>
          </a:xfrm>
        </p:spPr>
        <p:txBody>
          <a:bodyPr>
            <a:normAutofit/>
          </a:bodyPr>
          <a:lstStyle/>
          <a:p>
            <a:r>
              <a:rPr sz="4800" dirty="0"/>
              <a:t>Proposed System</a:t>
            </a:r>
          </a:p>
        </p:txBody>
      </p:sp>
      <p:sp>
        <p:nvSpPr>
          <p:cNvPr id="3" name="Content Placeholder 2"/>
          <p:cNvSpPr>
            <a:spLocks noGrp="1"/>
          </p:cNvSpPr>
          <p:nvPr>
            <p:ph idx="1"/>
          </p:nvPr>
        </p:nvSpPr>
        <p:spPr>
          <a:xfrm>
            <a:off x="1160860" y="1445342"/>
            <a:ext cx="7429499" cy="4758320"/>
          </a:xfrm>
        </p:spPr>
        <p:txBody>
          <a:bodyPr>
            <a:noAutofit/>
          </a:bodyPr>
          <a:lstStyle/>
          <a:p>
            <a:pPr marL="0" indent="0">
              <a:buNone/>
            </a:pPr>
            <a:r>
              <a:rPr sz="2800" dirty="0"/>
              <a:t>1. Plastic Waste Calculator: Calculates daily/weekly plastic usage in kilograms and provides environmental impact insights.</a:t>
            </a:r>
            <a:r>
              <a:rPr lang="en-IN" sz="2800" dirty="0"/>
              <a:t> Generates Report in pdf format.</a:t>
            </a:r>
            <a:endParaRPr sz="2800" dirty="0"/>
          </a:p>
          <a:p>
            <a:pPr marL="0" indent="0">
              <a:buNone/>
            </a:pPr>
            <a:r>
              <a:rPr sz="2800" dirty="0"/>
              <a:t>2. Recycling Guide: Educates users on recyclable plastics, suggests nearby recycling centers</a:t>
            </a:r>
            <a:r>
              <a:rPr lang="en-IN" sz="2800" dirty="0"/>
              <a:t>.</a:t>
            </a:r>
          </a:p>
          <a:p>
            <a:pPr marL="0" indent="0">
              <a:buNone/>
            </a:pPr>
            <a:r>
              <a:rPr lang="en-US" sz="2800" cap="none" dirty="0">
                <a:solidFill>
                  <a:schemeClr val="tx1"/>
                </a:solidFill>
              </a:rPr>
              <a:t>3. Community challenges: Introduces gamified challenges</a:t>
            </a:r>
            <a:r>
              <a:rPr lang="en-US" sz="2800" dirty="0"/>
              <a:t> like Quiz.</a:t>
            </a:r>
            <a:endParaRPr lang="en-US" sz="2800" cap="none" dirty="0">
              <a:solidFill>
                <a:schemeClr val="tx1"/>
              </a:solidFill>
            </a:endParaRPr>
          </a:p>
          <a:p>
            <a:pPr marL="0" indent="0">
              <a:buNone/>
            </a:pPr>
            <a:endParaRP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EA27-160F-13E0-BEBB-926566978873}"/>
              </a:ext>
            </a:extLst>
          </p:cNvPr>
          <p:cNvSpPr>
            <a:spLocks noGrp="1"/>
          </p:cNvSpPr>
          <p:nvPr>
            <p:ph type="ctrTitle"/>
          </p:nvPr>
        </p:nvSpPr>
        <p:spPr>
          <a:xfrm>
            <a:off x="1900238" y="727587"/>
            <a:ext cx="6593681" cy="695632"/>
          </a:xfrm>
        </p:spPr>
        <p:txBody>
          <a:bodyPr>
            <a:noAutofit/>
          </a:bodyPr>
          <a:lstStyle/>
          <a:p>
            <a:r>
              <a:rPr lang="en-IN" dirty="0"/>
              <a:t>Modules</a:t>
            </a:r>
          </a:p>
        </p:txBody>
      </p:sp>
      <p:sp>
        <p:nvSpPr>
          <p:cNvPr id="3" name="Subtitle 2">
            <a:extLst>
              <a:ext uri="{FF2B5EF4-FFF2-40B4-BE49-F238E27FC236}">
                <a16:creationId xmlns:a16="http://schemas.microsoft.com/office/drawing/2014/main" id="{D0106BC7-7EFE-2279-E0D7-C5C72B627B56}"/>
              </a:ext>
            </a:extLst>
          </p:cNvPr>
          <p:cNvSpPr>
            <a:spLocks noGrp="1"/>
          </p:cNvSpPr>
          <p:nvPr>
            <p:ph type="subTitle" idx="1"/>
          </p:nvPr>
        </p:nvSpPr>
        <p:spPr>
          <a:xfrm>
            <a:off x="1900238" y="1704411"/>
            <a:ext cx="6593681" cy="3693499"/>
          </a:xfrm>
        </p:spPr>
        <p:txBody>
          <a:bodyPr>
            <a:noAutofit/>
          </a:bodyPr>
          <a:lstStyle/>
          <a:p>
            <a:r>
              <a:rPr lang="en-US" sz="2800" cap="none" dirty="0">
                <a:solidFill>
                  <a:schemeClr val="tx1"/>
                </a:solidFill>
              </a:rPr>
              <a:t>1.User Login and Signup.</a:t>
            </a:r>
          </a:p>
          <a:p>
            <a:endParaRPr lang="en-US" sz="2800" cap="none" dirty="0">
              <a:solidFill>
                <a:schemeClr val="tx1"/>
              </a:solidFill>
            </a:endParaRPr>
          </a:p>
        </p:txBody>
      </p:sp>
      <p:pic>
        <p:nvPicPr>
          <p:cNvPr id="5" name="Picture 4">
            <a:extLst>
              <a:ext uri="{FF2B5EF4-FFF2-40B4-BE49-F238E27FC236}">
                <a16:creationId xmlns:a16="http://schemas.microsoft.com/office/drawing/2014/main" id="{2241819E-FF66-2273-F401-EBD67EA4ED0D}"/>
              </a:ext>
            </a:extLst>
          </p:cNvPr>
          <p:cNvPicPr>
            <a:picLocks noChangeAspect="1"/>
          </p:cNvPicPr>
          <p:nvPr/>
        </p:nvPicPr>
        <p:blipFill>
          <a:blip r:embed="rId2"/>
          <a:stretch>
            <a:fillRect/>
          </a:stretch>
        </p:blipFill>
        <p:spPr>
          <a:xfrm>
            <a:off x="117988" y="2859394"/>
            <a:ext cx="4188542" cy="3541405"/>
          </a:xfrm>
          <a:prstGeom prst="rect">
            <a:avLst/>
          </a:prstGeom>
        </p:spPr>
      </p:pic>
      <p:pic>
        <p:nvPicPr>
          <p:cNvPr id="7" name="Picture 6">
            <a:extLst>
              <a:ext uri="{FF2B5EF4-FFF2-40B4-BE49-F238E27FC236}">
                <a16:creationId xmlns:a16="http://schemas.microsoft.com/office/drawing/2014/main" id="{253142F5-2F51-08CD-E670-6896E7482CAE}"/>
              </a:ext>
            </a:extLst>
          </p:cNvPr>
          <p:cNvPicPr>
            <a:picLocks noChangeAspect="1"/>
          </p:cNvPicPr>
          <p:nvPr/>
        </p:nvPicPr>
        <p:blipFill>
          <a:blip r:embed="rId3"/>
          <a:stretch>
            <a:fillRect/>
          </a:stretch>
        </p:blipFill>
        <p:spPr>
          <a:xfrm>
            <a:off x="4434348" y="2859394"/>
            <a:ext cx="4591664" cy="3541406"/>
          </a:xfrm>
          <a:prstGeom prst="rect">
            <a:avLst/>
          </a:prstGeom>
        </p:spPr>
      </p:pic>
    </p:spTree>
    <p:extLst>
      <p:ext uri="{BB962C8B-B14F-4D97-AF65-F5344CB8AC3E}">
        <p14:creationId xmlns:p14="http://schemas.microsoft.com/office/powerpoint/2010/main" val="171276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BB1931A-4A62-FEFB-89BB-E44DE37F2522}"/>
              </a:ext>
            </a:extLst>
          </p:cNvPr>
          <p:cNvSpPr>
            <a:spLocks noGrp="1"/>
          </p:cNvSpPr>
          <p:nvPr>
            <p:ph idx="1"/>
          </p:nvPr>
        </p:nvSpPr>
        <p:spPr>
          <a:xfrm>
            <a:off x="856060" y="678426"/>
            <a:ext cx="7429499" cy="5112775"/>
          </a:xfrm>
        </p:spPr>
        <p:txBody>
          <a:bodyPr/>
          <a:lstStyle/>
          <a:p>
            <a:r>
              <a:rPr lang="en-US" sz="2400" cap="none" dirty="0">
                <a:solidFill>
                  <a:schemeClr val="tx1"/>
                </a:solidFill>
              </a:rPr>
              <a:t>2.Admin Login and Admin View.</a:t>
            </a:r>
          </a:p>
          <a:p>
            <a:endParaRPr lang="en-US" sz="2400" cap="none" dirty="0">
              <a:solidFill>
                <a:schemeClr val="tx1"/>
              </a:solidFill>
            </a:endParaRPr>
          </a:p>
          <a:p>
            <a:endParaRPr lang="en-IN" dirty="0"/>
          </a:p>
        </p:txBody>
      </p:sp>
      <p:pic>
        <p:nvPicPr>
          <p:cNvPr id="7" name="Picture 6">
            <a:extLst>
              <a:ext uri="{FF2B5EF4-FFF2-40B4-BE49-F238E27FC236}">
                <a16:creationId xmlns:a16="http://schemas.microsoft.com/office/drawing/2014/main" id="{07E28655-8B6E-4A20-2476-96DB0D1743F8}"/>
              </a:ext>
            </a:extLst>
          </p:cNvPr>
          <p:cNvPicPr>
            <a:picLocks noChangeAspect="1"/>
          </p:cNvPicPr>
          <p:nvPr/>
        </p:nvPicPr>
        <p:blipFill>
          <a:blip r:embed="rId2"/>
          <a:stretch>
            <a:fillRect/>
          </a:stretch>
        </p:blipFill>
        <p:spPr>
          <a:xfrm>
            <a:off x="703295" y="1304926"/>
            <a:ext cx="4812602" cy="2556695"/>
          </a:xfrm>
          <a:prstGeom prst="rect">
            <a:avLst/>
          </a:prstGeom>
        </p:spPr>
      </p:pic>
      <p:pic>
        <p:nvPicPr>
          <p:cNvPr id="9" name="Picture 8">
            <a:extLst>
              <a:ext uri="{FF2B5EF4-FFF2-40B4-BE49-F238E27FC236}">
                <a16:creationId xmlns:a16="http://schemas.microsoft.com/office/drawing/2014/main" id="{8CFF0B97-074B-756C-2B93-FB8CCAED3FD8}"/>
              </a:ext>
            </a:extLst>
          </p:cNvPr>
          <p:cNvPicPr>
            <a:picLocks noChangeAspect="1"/>
          </p:cNvPicPr>
          <p:nvPr/>
        </p:nvPicPr>
        <p:blipFill>
          <a:blip r:embed="rId3"/>
          <a:stretch>
            <a:fillRect/>
          </a:stretch>
        </p:blipFill>
        <p:spPr>
          <a:xfrm>
            <a:off x="3702134" y="3861621"/>
            <a:ext cx="4999414" cy="2849204"/>
          </a:xfrm>
          <a:prstGeom prst="rect">
            <a:avLst/>
          </a:prstGeom>
        </p:spPr>
      </p:pic>
    </p:spTree>
    <p:extLst>
      <p:ext uri="{BB962C8B-B14F-4D97-AF65-F5344CB8AC3E}">
        <p14:creationId xmlns:p14="http://schemas.microsoft.com/office/powerpoint/2010/main" val="1242030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B8859-EF74-6203-84B1-7512C99B34B6}"/>
              </a:ext>
            </a:extLst>
          </p:cNvPr>
          <p:cNvSpPr>
            <a:spLocks noGrp="1"/>
          </p:cNvSpPr>
          <p:nvPr>
            <p:ph idx="1"/>
          </p:nvPr>
        </p:nvSpPr>
        <p:spPr>
          <a:xfrm>
            <a:off x="856060" y="511277"/>
            <a:ext cx="7429499" cy="5279924"/>
          </a:xfrm>
        </p:spPr>
        <p:txBody>
          <a:bodyPr/>
          <a:lstStyle/>
          <a:p>
            <a:r>
              <a:rPr lang="en-US" sz="2400" cap="none" dirty="0">
                <a:solidFill>
                  <a:schemeClr val="tx1"/>
                </a:solidFill>
              </a:rPr>
              <a:t>3. Plastic Waste Calculator:</a:t>
            </a:r>
          </a:p>
          <a:p>
            <a:r>
              <a:rPr lang="en-US" sz="2400" cap="none" dirty="0">
                <a:solidFill>
                  <a:schemeClr val="tx1"/>
                </a:solidFill>
              </a:rPr>
              <a:t>   - Users can input their plastic usage to calculate their plastic footprint in kilograms.</a:t>
            </a:r>
          </a:p>
          <a:p>
            <a:r>
              <a:rPr lang="en-US" sz="2400" cap="none" dirty="0">
                <a:solidFill>
                  <a:schemeClr val="tx1"/>
                </a:solidFill>
              </a:rPr>
              <a:t>   - Provides Report in PDF format.</a:t>
            </a:r>
          </a:p>
          <a:p>
            <a:endParaRPr lang="en-IN" dirty="0"/>
          </a:p>
        </p:txBody>
      </p:sp>
      <p:pic>
        <p:nvPicPr>
          <p:cNvPr id="5" name="Picture 4">
            <a:extLst>
              <a:ext uri="{FF2B5EF4-FFF2-40B4-BE49-F238E27FC236}">
                <a16:creationId xmlns:a16="http://schemas.microsoft.com/office/drawing/2014/main" id="{6BA12972-49BA-C27A-1D47-342E6FB4F8EA}"/>
              </a:ext>
            </a:extLst>
          </p:cNvPr>
          <p:cNvPicPr>
            <a:picLocks noChangeAspect="1"/>
          </p:cNvPicPr>
          <p:nvPr/>
        </p:nvPicPr>
        <p:blipFill>
          <a:blip r:embed="rId2"/>
          <a:stretch>
            <a:fillRect/>
          </a:stretch>
        </p:blipFill>
        <p:spPr>
          <a:xfrm>
            <a:off x="856059" y="2627574"/>
            <a:ext cx="7672233" cy="4075874"/>
          </a:xfrm>
          <a:prstGeom prst="rect">
            <a:avLst/>
          </a:prstGeom>
        </p:spPr>
      </p:pic>
    </p:spTree>
    <p:extLst>
      <p:ext uri="{BB962C8B-B14F-4D97-AF65-F5344CB8AC3E}">
        <p14:creationId xmlns:p14="http://schemas.microsoft.com/office/powerpoint/2010/main" val="245896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3B60FF5-E690-5C8A-D0C3-C838783FF93B}"/>
              </a:ext>
            </a:extLst>
          </p:cNvPr>
          <p:cNvSpPr>
            <a:spLocks noGrp="1"/>
          </p:cNvSpPr>
          <p:nvPr>
            <p:ph type="subTitle" idx="1"/>
          </p:nvPr>
        </p:nvSpPr>
        <p:spPr>
          <a:xfrm>
            <a:off x="1900238" y="530942"/>
            <a:ext cx="6593681" cy="5614219"/>
          </a:xfrm>
        </p:spPr>
        <p:txBody>
          <a:bodyPr>
            <a:normAutofit/>
          </a:bodyPr>
          <a:lstStyle/>
          <a:p>
            <a:r>
              <a:rPr lang="en-US" sz="2800" cap="none" dirty="0">
                <a:solidFill>
                  <a:schemeClr val="tx1"/>
                </a:solidFill>
              </a:rPr>
              <a:t>4. Recycling Guide:</a:t>
            </a:r>
          </a:p>
          <a:p>
            <a:r>
              <a:rPr lang="en-US" sz="2800" cap="none" dirty="0">
                <a:solidFill>
                  <a:schemeClr val="tx1"/>
                </a:solidFill>
              </a:rPr>
              <a:t>- Predict whether the plastic waste is recyclable or not</a:t>
            </a:r>
          </a:p>
          <a:p>
            <a:endParaRPr lang="en-US" dirty="0"/>
          </a:p>
          <a:p>
            <a:endParaRPr lang="en-IN" dirty="0"/>
          </a:p>
        </p:txBody>
      </p:sp>
      <p:pic>
        <p:nvPicPr>
          <p:cNvPr id="9" name="Picture 8">
            <a:extLst>
              <a:ext uri="{FF2B5EF4-FFF2-40B4-BE49-F238E27FC236}">
                <a16:creationId xmlns:a16="http://schemas.microsoft.com/office/drawing/2014/main" id="{B5B3D79C-9F5D-5E8A-FC22-5B5B95A3A973}"/>
              </a:ext>
            </a:extLst>
          </p:cNvPr>
          <p:cNvPicPr>
            <a:picLocks noChangeAspect="1"/>
          </p:cNvPicPr>
          <p:nvPr/>
        </p:nvPicPr>
        <p:blipFill>
          <a:blip r:embed="rId2"/>
          <a:stretch>
            <a:fillRect/>
          </a:stretch>
        </p:blipFill>
        <p:spPr>
          <a:xfrm>
            <a:off x="43614" y="2597184"/>
            <a:ext cx="4439896" cy="3105526"/>
          </a:xfrm>
          <a:prstGeom prst="rect">
            <a:avLst/>
          </a:prstGeom>
        </p:spPr>
      </p:pic>
      <p:pic>
        <p:nvPicPr>
          <p:cNvPr id="11" name="Picture 10">
            <a:extLst>
              <a:ext uri="{FF2B5EF4-FFF2-40B4-BE49-F238E27FC236}">
                <a16:creationId xmlns:a16="http://schemas.microsoft.com/office/drawing/2014/main" id="{8FACC407-7083-5314-6DAE-711BC0E8086B}"/>
              </a:ext>
            </a:extLst>
          </p:cNvPr>
          <p:cNvPicPr>
            <a:picLocks noChangeAspect="1"/>
          </p:cNvPicPr>
          <p:nvPr/>
        </p:nvPicPr>
        <p:blipFill>
          <a:blip r:embed="rId3"/>
          <a:stretch>
            <a:fillRect/>
          </a:stretch>
        </p:blipFill>
        <p:spPr>
          <a:xfrm>
            <a:off x="4572000" y="3533330"/>
            <a:ext cx="4503174" cy="3105526"/>
          </a:xfrm>
          <a:prstGeom prst="rect">
            <a:avLst/>
          </a:prstGeom>
        </p:spPr>
      </p:pic>
    </p:spTree>
    <p:extLst>
      <p:ext uri="{BB962C8B-B14F-4D97-AF65-F5344CB8AC3E}">
        <p14:creationId xmlns:p14="http://schemas.microsoft.com/office/powerpoint/2010/main" val="1503946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TM04033937[[fn=Vapor Trail]]</Template>
  <TotalTime>205</TotalTime>
  <Words>399</Words>
  <Application>Microsoft Office PowerPoint</Application>
  <PresentationFormat>On-screen Show (4:3)</PresentationFormat>
  <Paragraphs>36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Circuit</vt:lpstr>
      <vt:lpstr>Plastic Waste Calculator &amp; Recycling Guide</vt:lpstr>
      <vt:lpstr>Objective</vt:lpstr>
      <vt:lpstr>Existing System</vt:lpstr>
      <vt:lpstr>Existing System</vt:lpstr>
      <vt:lpstr>Proposed System</vt:lpstr>
      <vt:lpstr>Modules</vt:lpstr>
      <vt:lpstr>PowerPoint Presentation</vt:lpstr>
      <vt:lpstr>PowerPoint Presentation</vt:lpstr>
      <vt:lpstr>PowerPoint Presentation</vt:lpstr>
      <vt:lpstr>PowerPoint Presentation</vt:lpstr>
      <vt:lpstr>PowerPoint Presentation</vt:lpstr>
      <vt:lpstr>Database</vt:lpstr>
      <vt:lpstr>Technologies Used</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Nimmy Rose Vinson</cp:lastModifiedBy>
  <cp:revision>4</cp:revision>
  <dcterms:created xsi:type="dcterms:W3CDTF">2013-01-27T09:14:16Z</dcterms:created>
  <dcterms:modified xsi:type="dcterms:W3CDTF">2025-03-11T06:50:18Z</dcterms:modified>
  <cp:category/>
</cp:coreProperties>
</file>