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Lst>
  <p:sldIdLst>
    <p:sldId id="256" r:id="rId2"/>
    <p:sldId id="257" r:id="rId3"/>
    <p:sldId id="258" r:id="rId4"/>
    <p:sldId id="263" r:id="rId5"/>
    <p:sldId id="259" r:id="rId6"/>
    <p:sldId id="265" r:id="rId7"/>
    <p:sldId id="266" r:id="rId8"/>
    <p:sldId id="260" r:id="rId9"/>
    <p:sldId id="261" r:id="rId10"/>
    <p:sldId id="26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5BCAD085-E8A6-8845-BD4E-CB4CCA059FC4}" type="datetimeFigureOut">
              <a:rPr lang="en-US" smtClean="0"/>
              <a:t>2/18/2025</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97468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74127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37936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112609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63425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2/18/2025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62407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2/18/2025</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92926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59278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61893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BCAD085-E8A6-8845-BD4E-CB4CCA059FC4}" type="datetimeFigureOut">
              <a:rPr lang="en-US" smtClean="0"/>
              <a:t>2/18/2025</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02565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85497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040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2776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58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39955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1145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7493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2/18/2025</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520803416"/>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14300" dist="38100" dir="2700000" algn="tl">
              <a:srgbClr val="000000">
                <a:alpha val="26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27000" dist="38100" dir="2700000" algn="tl">
              <a:srgbClr val="000000">
                <a:alpha val="33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27000" dist="38100" dir="2700000" algn="tl">
              <a:srgbClr val="000000">
                <a:alpha val="33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27000" dist="38100" dir="2700000" algn="tl">
              <a:srgbClr val="000000">
                <a:alpha val="33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27000" dist="38100" dir="2700000" algn="tl">
              <a:srgbClr val="000000">
                <a:alpha val="33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27000" dist="38100" dir="2700000" algn="tl">
              <a:srgbClr val="000000">
                <a:alpha val="33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sz="6000" dirty="0"/>
              <a:t>Plastic Waste Calculator &amp; Recycling Guide</a:t>
            </a:r>
          </a:p>
        </p:txBody>
      </p:sp>
      <p:sp>
        <p:nvSpPr>
          <p:cNvPr id="3" name="Subtitle 2"/>
          <p:cNvSpPr>
            <a:spLocks noGrp="1"/>
          </p:cNvSpPr>
          <p:nvPr>
            <p:ph type="subTitle" idx="1"/>
          </p:nvPr>
        </p:nvSpPr>
        <p:spPr>
          <a:xfrm>
            <a:off x="1978896" y="4429919"/>
            <a:ext cx="6593681" cy="1655762"/>
          </a:xfrm>
        </p:spPr>
        <p:txBody>
          <a:bodyPr>
            <a:normAutofit/>
          </a:bodyPr>
          <a:lstStyle/>
          <a:p>
            <a:r>
              <a:rPr lang="en-IN" sz="2400" dirty="0">
                <a:solidFill>
                  <a:schemeClr val="tx1"/>
                </a:solidFill>
              </a:rPr>
              <a:t>Name: Nimmy Rose Vinson</a:t>
            </a:r>
          </a:p>
          <a:p>
            <a:r>
              <a:rPr lang="en-IN" sz="2400" dirty="0">
                <a:solidFill>
                  <a:schemeClr val="tx1"/>
                </a:solidFill>
              </a:rPr>
              <a:t>Guide: Mr. </a:t>
            </a:r>
            <a:r>
              <a:rPr lang="en-IN" sz="2400" dirty="0" err="1">
                <a:solidFill>
                  <a:schemeClr val="tx1"/>
                </a:solidFill>
              </a:rPr>
              <a:t>Nithin</a:t>
            </a:r>
            <a:r>
              <a:rPr lang="en-IN" sz="2400" dirty="0">
                <a:solidFill>
                  <a:schemeClr val="tx1"/>
                </a:solidFill>
              </a:rPr>
              <a:t> Rajan</a:t>
            </a:r>
          </a:p>
          <a:p>
            <a:r>
              <a:rPr lang="en-IN" sz="2400" dirty="0">
                <a:solidFill>
                  <a:schemeClr val="tx1"/>
                </a:solidFill>
              </a:rPr>
              <a:t>Roll No: 23</a:t>
            </a:r>
            <a:endParaRPr sz="2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A264-5B37-58F6-9742-8540F2E4F54E}"/>
              </a:ext>
            </a:extLst>
          </p:cNvPr>
          <p:cNvSpPr>
            <a:spLocks noGrp="1"/>
          </p:cNvSpPr>
          <p:nvPr>
            <p:ph type="title"/>
          </p:nvPr>
        </p:nvSpPr>
        <p:spPr>
          <a:xfrm>
            <a:off x="857250" y="2689715"/>
            <a:ext cx="7429499" cy="1478570"/>
          </a:xfrm>
        </p:spPr>
        <p:txBody>
          <a:bodyPr>
            <a:normAutofit/>
          </a:bodyPr>
          <a:lstStyle/>
          <a:p>
            <a:pPr algn="ctr"/>
            <a:r>
              <a:rPr lang="en-IN" sz="6000" dirty="0"/>
              <a:t>THANK YOU</a:t>
            </a:r>
          </a:p>
        </p:txBody>
      </p:sp>
    </p:spTree>
    <p:extLst>
      <p:ext uri="{BB962C8B-B14F-4D97-AF65-F5344CB8AC3E}">
        <p14:creationId xmlns:p14="http://schemas.microsoft.com/office/powerpoint/2010/main" val="123068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618518"/>
            <a:ext cx="7429499" cy="925147"/>
          </a:xfrm>
        </p:spPr>
        <p:txBody>
          <a:bodyPr>
            <a:normAutofit/>
          </a:bodyPr>
          <a:lstStyle/>
          <a:p>
            <a:r>
              <a:rPr sz="4800" dirty="0"/>
              <a:t>Objective</a:t>
            </a:r>
          </a:p>
        </p:txBody>
      </p:sp>
      <p:sp>
        <p:nvSpPr>
          <p:cNvPr id="3" name="Content Placeholder 2"/>
          <p:cNvSpPr>
            <a:spLocks noGrp="1"/>
          </p:cNvSpPr>
          <p:nvPr>
            <p:ph idx="1"/>
          </p:nvPr>
        </p:nvSpPr>
        <p:spPr>
          <a:xfrm>
            <a:off x="856060" y="1915190"/>
            <a:ext cx="7429499" cy="3541714"/>
          </a:xfrm>
        </p:spPr>
        <p:txBody>
          <a:bodyPr>
            <a:normAutofit/>
          </a:bodyPr>
          <a:lstStyle/>
          <a:p>
            <a:pPr marL="0" indent="0" algn="just">
              <a:buNone/>
            </a:pPr>
            <a:r>
              <a:rPr sz="2800" dirty="0"/>
              <a:t>To develop an interactive web application that empowers individuals to reduce plastic waste by calculating their plastic footprint, promoting recycling habits, providing </a:t>
            </a:r>
            <a:r>
              <a:rPr lang="en-IN" sz="2800" dirty="0"/>
              <a:t>recycling centres</a:t>
            </a:r>
            <a:r>
              <a:rPr sz="2800" dirty="0"/>
              <a:t>, and encouraging community participation through gamification.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327514"/>
            <a:ext cx="7429499" cy="1478570"/>
          </a:xfrm>
        </p:spPr>
        <p:txBody>
          <a:bodyPr>
            <a:normAutofit/>
          </a:bodyPr>
          <a:lstStyle/>
          <a:p>
            <a:r>
              <a:rPr sz="4800" dirty="0"/>
              <a:t>Existing System</a:t>
            </a:r>
          </a:p>
        </p:txBody>
      </p:sp>
      <p:sp>
        <p:nvSpPr>
          <p:cNvPr id="3" name="Content Placeholder 2"/>
          <p:cNvSpPr>
            <a:spLocks noGrp="1"/>
          </p:cNvSpPr>
          <p:nvPr>
            <p:ph idx="1"/>
          </p:nvPr>
        </p:nvSpPr>
        <p:spPr>
          <a:xfrm>
            <a:off x="856060" y="1806084"/>
            <a:ext cx="7429499" cy="3768806"/>
          </a:xfrm>
        </p:spPr>
        <p:txBody>
          <a:bodyPr>
            <a:noAutofit/>
          </a:bodyPr>
          <a:lstStyle/>
          <a:p>
            <a:pPr marL="0" indent="0" algn="just">
              <a:buNone/>
            </a:pPr>
            <a:r>
              <a:rPr sz="2800" dirty="0"/>
              <a:t>1. Lack of Awareness: Current systems do not adequately educate users on their plastic consumption or provide clear insights into its environmental impact.</a:t>
            </a:r>
          </a:p>
          <a:p>
            <a:pPr marL="0" indent="0" algn="just">
              <a:buNone/>
            </a:pPr>
            <a:r>
              <a:rPr sz="2800" dirty="0"/>
              <a:t>2. Limited Access to Recycling Information: Users face challenges in understanding which plastics are recyclable and locating nearby recycling centers.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8DC26-F05D-0D64-71FD-872A3FD45E83}"/>
              </a:ext>
            </a:extLst>
          </p:cNvPr>
          <p:cNvSpPr>
            <a:spLocks noGrp="1"/>
          </p:cNvSpPr>
          <p:nvPr>
            <p:ph type="ctrTitle"/>
          </p:nvPr>
        </p:nvSpPr>
        <p:spPr>
          <a:xfrm>
            <a:off x="1900238" y="719983"/>
            <a:ext cx="6593681" cy="804760"/>
          </a:xfrm>
        </p:spPr>
        <p:txBody>
          <a:bodyPr/>
          <a:lstStyle/>
          <a:p>
            <a:r>
              <a:rPr lang="en-IN" sz="4800" dirty="0"/>
              <a:t>Existing System</a:t>
            </a:r>
            <a:endParaRPr lang="en-IN" dirty="0"/>
          </a:p>
        </p:txBody>
      </p:sp>
      <p:sp>
        <p:nvSpPr>
          <p:cNvPr id="3" name="Subtitle 2">
            <a:extLst>
              <a:ext uri="{FF2B5EF4-FFF2-40B4-BE49-F238E27FC236}">
                <a16:creationId xmlns:a16="http://schemas.microsoft.com/office/drawing/2014/main" id="{01DE63E7-9172-FFBA-94CB-A7D677ABE0A7}"/>
              </a:ext>
            </a:extLst>
          </p:cNvPr>
          <p:cNvSpPr>
            <a:spLocks noGrp="1"/>
          </p:cNvSpPr>
          <p:nvPr>
            <p:ph type="subTitle" idx="1"/>
          </p:nvPr>
        </p:nvSpPr>
        <p:spPr>
          <a:xfrm>
            <a:off x="1900237" y="1802734"/>
            <a:ext cx="6593681" cy="3329706"/>
          </a:xfrm>
        </p:spPr>
        <p:txBody>
          <a:bodyPr>
            <a:normAutofit fontScale="32500" lnSpcReduction="20000"/>
          </a:bodyPr>
          <a:lstStyle/>
          <a:p>
            <a:pPr algn="just"/>
            <a:r>
              <a:rPr lang="en-US" sz="8600" dirty="0">
                <a:solidFill>
                  <a:schemeClr val="tx1"/>
                </a:solidFill>
                <a:effectLst/>
              </a:rPr>
              <a:t>3. </a:t>
            </a:r>
            <a:r>
              <a:rPr lang="en-US" sz="8600" cap="none" dirty="0">
                <a:solidFill>
                  <a:schemeClr val="tx1"/>
                </a:solidFill>
                <a:effectLst/>
              </a:rPr>
              <a:t>Absence of motivation for change: there is no community-driven system that encourages users to adopt sustainable habits.</a:t>
            </a:r>
          </a:p>
          <a:p>
            <a:pPr algn="just"/>
            <a:r>
              <a:rPr lang="en-US" sz="8600" dirty="0">
                <a:solidFill>
                  <a:schemeClr val="tx1"/>
                </a:solidFill>
                <a:effectLst/>
              </a:rPr>
              <a:t>4.</a:t>
            </a:r>
            <a:r>
              <a:rPr lang="en-US" sz="8600" cap="none" dirty="0">
                <a:solidFill>
                  <a:schemeClr val="tx1"/>
                </a:solidFill>
                <a:effectLst/>
              </a:rPr>
              <a:t> Minimal personalization: existing systems do not offer recommendations based on individual plastic usage patterns.</a:t>
            </a:r>
          </a:p>
          <a:p>
            <a:endParaRPr lang="en-IN" dirty="0"/>
          </a:p>
        </p:txBody>
      </p:sp>
    </p:spTree>
    <p:extLst>
      <p:ext uri="{BB962C8B-B14F-4D97-AF65-F5344CB8AC3E}">
        <p14:creationId xmlns:p14="http://schemas.microsoft.com/office/powerpoint/2010/main" val="151307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0860" y="441537"/>
            <a:ext cx="7429499" cy="1003805"/>
          </a:xfrm>
        </p:spPr>
        <p:txBody>
          <a:bodyPr>
            <a:normAutofit/>
          </a:bodyPr>
          <a:lstStyle/>
          <a:p>
            <a:r>
              <a:rPr sz="4800" dirty="0"/>
              <a:t>Proposed System</a:t>
            </a:r>
          </a:p>
        </p:txBody>
      </p:sp>
      <p:sp>
        <p:nvSpPr>
          <p:cNvPr id="3" name="Content Placeholder 2"/>
          <p:cNvSpPr>
            <a:spLocks noGrp="1"/>
          </p:cNvSpPr>
          <p:nvPr>
            <p:ph idx="1"/>
          </p:nvPr>
        </p:nvSpPr>
        <p:spPr>
          <a:xfrm>
            <a:off x="1160860" y="1445342"/>
            <a:ext cx="7429499" cy="4758320"/>
          </a:xfrm>
        </p:spPr>
        <p:txBody>
          <a:bodyPr>
            <a:noAutofit/>
          </a:bodyPr>
          <a:lstStyle/>
          <a:p>
            <a:pPr marL="0" indent="0">
              <a:buNone/>
            </a:pPr>
            <a:r>
              <a:rPr sz="2800" dirty="0"/>
              <a:t>1. Plastic Waste Calculator: Calculates daily/weekly plastic usage in kilograms and provides environmental impact insights.</a:t>
            </a:r>
          </a:p>
          <a:p>
            <a:pPr marL="0" indent="0">
              <a:buNone/>
            </a:pPr>
            <a:r>
              <a:rPr sz="2800" dirty="0"/>
              <a:t>2. Recycling Guide: Educates users on recyclable plastics, suggests nearby recycling centers, and offers DIY recycling projects.</a:t>
            </a:r>
            <a:endParaRPr lang="en-IN" sz="2800" dirty="0"/>
          </a:p>
          <a:p>
            <a:pPr marL="0" indent="0">
              <a:buNone/>
            </a:pPr>
            <a:r>
              <a:rPr lang="en-US" sz="2800" cap="none" dirty="0">
                <a:solidFill>
                  <a:schemeClr val="tx1"/>
                </a:solidFill>
              </a:rPr>
              <a:t>3. Community challenges</a:t>
            </a:r>
            <a:r>
              <a:rPr lang="en-US" sz="2800" cap="none">
                <a:solidFill>
                  <a:schemeClr val="tx1"/>
                </a:solidFill>
              </a:rPr>
              <a:t>: Introduces </a:t>
            </a:r>
            <a:r>
              <a:rPr lang="en-US" sz="2800" cap="none" dirty="0">
                <a:solidFill>
                  <a:schemeClr val="tx1"/>
                </a:solidFill>
              </a:rPr>
              <a:t>gamified challenges</a:t>
            </a:r>
            <a:r>
              <a:rPr lang="en-US" sz="2800" dirty="0"/>
              <a:t> and</a:t>
            </a:r>
            <a:r>
              <a:rPr lang="en-US" sz="2800" cap="none" dirty="0">
                <a:solidFill>
                  <a:schemeClr val="tx1"/>
                </a:solidFill>
              </a:rPr>
              <a:t> badges.</a:t>
            </a:r>
          </a:p>
          <a:p>
            <a:pPr marL="0" indent="0">
              <a:buNone/>
            </a:pPr>
            <a:endParaRPr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EA27-160F-13E0-BEBB-926566978873}"/>
              </a:ext>
            </a:extLst>
          </p:cNvPr>
          <p:cNvSpPr>
            <a:spLocks noGrp="1"/>
          </p:cNvSpPr>
          <p:nvPr>
            <p:ph type="ctrTitle"/>
          </p:nvPr>
        </p:nvSpPr>
        <p:spPr>
          <a:xfrm>
            <a:off x="1900238" y="727587"/>
            <a:ext cx="6593681" cy="695632"/>
          </a:xfrm>
        </p:spPr>
        <p:txBody>
          <a:bodyPr>
            <a:noAutofit/>
          </a:bodyPr>
          <a:lstStyle/>
          <a:p>
            <a:r>
              <a:rPr lang="en-IN" dirty="0"/>
              <a:t>Modules</a:t>
            </a:r>
          </a:p>
        </p:txBody>
      </p:sp>
      <p:sp>
        <p:nvSpPr>
          <p:cNvPr id="3" name="Subtitle 2">
            <a:extLst>
              <a:ext uri="{FF2B5EF4-FFF2-40B4-BE49-F238E27FC236}">
                <a16:creationId xmlns:a16="http://schemas.microsoft.com/office/drawing/2014/main" id="{D0106BC7-7EFE-2279-E0D7-C5C72B627B56}"/>
              </a:ext>
            </a:extLst>
          </p:cNvPr>
          <p:cNvSpPr>
            <a:spLocks noGrp="1"/>
          </p:cNvSpPr>
          <p:nvPr>
            <p:ph type="subTitle" idx="1"/>
          </p:nvPr>
        </p:nvSpPr>
        <p:spPr>
          <a:xfrm>
            <a:off x="1900238" y="1704411"/>
            <a:ext cx="6593681" cy="3693499"/>
          </a:xfrm>
        </p:spPr>
        <p:txBody>
          <a:bodyPr>
            <a:noAutofit/>
          </a:bodyPr>
          <a:lstStyle/>
          <a:p>
            <a:r>
              <a:rPr lang="en-US" sz="2800" cap="none" dirty="0">
                <a:solidFill>
                  <a:schemeClr val="tx1"/>
                </a:solidFill>
              </a:rPr>
              <a:t>1. Plastic Waste Calculator:</a:t>
            </a:r>
          </a:p>
          <a:p>
            <a:r>
              <a:rPr lang="en-US" sz="2800" cap="none" dirty="0">
                <a:solidFill>
                  <a:schemeClr val="tx1"/>
                </a:solidFill>
              </a:rPr>
              <a:t>   - Users can input their plastic usage to calculate their plastic footprint in kilograms.</a:t>
            </a:r>
          </a:p>
          <a:p>
            <a:r>
              <a:rPr lang="en-US" sz="2800" cap="none" dirty="0">
                <a:solidFill>
                  <a:schemeClr val="tx1"/>
                </a:solidFill>
              </a:rPr>
              <a:t>   - Provides environmental impact comparisons.</a:t>
            </a:r>
          </a:p>
        </p:txBody>
      </p:sp>
    </p:spTree>
    <p:extLst>
      <p:ext uri="{BB962C8B-B14F-4D97-AF65-F5344CB8AC3E}">
        <p14:creationId xmlns:p14="http://schemas.microsoft.com/office/powerpoint/2010/main" val="171276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CC10-3E4A-0933-FE56-8E838EB1BB6D}"/>
              </a:ext>
            </a:extLst>
          </p:cNvPr>
          <p:cNvSpPr>
            <a:spLocks noGrp="1"/>
          </p:cNvSpPr>
          <p:nvPr>
            <p:ph type="ctrTitle"/>
          </p:nvPr>
        </p:nvSpPr>
        <p:spPr>
          <a:xfrm>
            <a:off x="1900238" y="603045"/>
            <a:ext cx="6593681" cy="776595"/>
          </a:xfrm>
        </p:spPr>
        <p:txBody>
          <a:bodyPr>
            <a:normAutofit/>
          </a:bodyPr>
          <a:lstStyle/>
          <a:p>
            <a:r>
              <a:rPr lang="en-IN" dirty="0"/>
              <a:t>Modules</a:t>
            </a:r>
          </a:p>
        </p:txBody>
      </p:sp>
      <p:sp>
        <p:nvSpPr>
          <p:cNvPr id="3" name="Subtitle 2">
            <a:extLst>
              <a:ext uri="{FF2B5EF4-FFF2-40B4-BE49-F238E27FC236}">
                <a16:creationId xmlns:a16="http://schemas.microsoft.com/office/drawing/2014/main" id="{43B60FF5-E690-5C8A-D0C3-C838783FF93B}"/>
              </a:ext>
            </a:extLst>
          </p:cNvPr>
          <p:cNvSpPr>
            <a:spLocks noGrp="1"/>
          </p:cNvSpPr>
          <p:nvPr>
            <p:ph type="subTitle" idx="1"/>
          </p:nvPr>
        </p:nvSpPr>
        <p:spPr>
          <a:xfrm>
            <a:off x="1900238" y="1543665"/>
            <a:ext cx="6593681" cy="4601496"/>
          </a:xfrm>
        </p:spPr>
        <p:txBody>
          <a:bodyPr>
            <a:normAutofit fontScale="55000" lnSpcReduction="20000"/>
          </a:bodyPr>
          <a:lstStyle/>
          <a:p>
            <a:r>
              <a:rPr lang="en-US" sz="5100" cap="none" dirty="0">
                <a:solidFill>
                  <a:schemeClr val="tx1"/>
                </a:solidFill>
              </a:rPr>
              <a:t>2. Recycling Guide:</a:t>
            </a:r>
          </a:p>
          <a:p>
            <a:r>
              <a:rPr lang="en-US" sz="5100" cap="none" dirty="0">
                <a:solidFill>
                  <a:schemeClr val="tx1"/>
                </a:solidFill>
              </a:rPr>
              <a:t>   - Educates users about different types of plastics and their recyclability.</a:t>
            </a:r>
          </a:p>
          <a:p>
            <a:r>
              <a:rPr lang="en-US" sz="5100" cap="none" dirty="0">
                <a:solidFill>
                  <a:schemeClr val="tx1"/>
                </a:solidFill>
              </a:rPr>
              <a:t>   - Suggests nearby recycling centers based on location.</a:t>
            </a:r>
          </a:p>
          <a:p>
            <a:r>
              <a:rPr lang="en-US" sz="5100" cap="none" dirty="0">
                <a:solidFill>
                  <a:schemeClr val="tx1"/>
                </a:solidFill>
              </a:rPr>
              <a:t>3. Community challenges:</a:t>
            </a:r>
          </a:p>
          <a:p>
            <a:r>
              <a:rPr lang="en-US" sz="5100" cap="none" dirty="0">
                <a:solidFill>
                  <a:schemeClr val="tx1"/>
                </a:solidFill>
              </a:rPr>
              <a:t>   - Gamification with challenges like 'plastic-free week' or ‘DIY recycling projects.'</a:t>
            </a:r>
          </a:p>
          <a:p>
            <a:r>
              <a:rPr lang="en-US" sz="5100" cap="none" dirty="0">
                <a:solidFill>
                  <a:schemeClr val="tx1"/>
                </a:solidFill>
              </a:rPr>
              <a:t>   - Users can earn badges.</a:t>
            </a:r>
          </a:p>
          <a:p>
            <a:endParaRPr lang="en-US" dirty="0"/>
          </a:p>
          <a:p>
            <a:endParaRPr lang="en-IN" dirty="0"/>
          </a:p>
        </p:txBody>
      </p:sp>
    </p:spTree>
    <p:extLst>
      <p:ext uri="{BB962C8B-B14F-4D97-AF65-F5344CB8AC3E}">
        <p14:creationId xmlns:p14="http://schemas.microsoft.com/office/powerpoint/2010/main" val="150394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692" y="273932"/>
            <a:ext cx="7429499" cy="689172"/>
          </a:xfrm>
        </p:spPr>
        <p:txBody>
          <a:bodyPr>
            <a:normAutofit fontScale="90000"/>
          </a:bodyPr>
          <a:lstStyle/>
          <a:p>
            <a:r>
              <a:rPr sz="4800" dirty="0"/>
              <a:t>Technologies Used</a:t>
            </a:r>
          </a:p>
        </p:txBody>
      </p:sp>
      <p:sp>
        <p:nvSpPr>
          <p:cNvPr id="3" name="Content Placeholder 2"/>
          <p:cNvSpPr>
            <a:spLocks noGrp="1"/>
          </p:cNvSpPr>
          <p:nvPr>
            <p:ph idx="1"/>
          </p:nvPr>
        </p:nvSpPr>
        <p:spPr>
          <a:xfrm>
            <a:off x="1170692" y="963104"/>
            <a:ext cx="7429499" cy="4778935"/>
          </a:xfrm>
        </p:spPr>
        <p:txBody>
          <a:bodyPr>
            <a:noAutofit/>
          </a:bodyPr>
          <a:lstStyle/>
          <a:p>
            <a:pPr marL="0" indent="0">
              <a:buNone/>
            </a:pPr>
            <a:r>
              <a:rPr sz="2800" dirty="0"/>
              <a:t>1. Frontend: React.js</a:t>
            </a:r>
            <a:r>
              <a:rPr lang="en-IN" sz="2800" dirty="0"/>
              <a:t>.</a:t>
            </a:r>
            <a:endParaRPr sz="2800" dirty="0"/>
          </a:p>
          <a:p>
            <a:pPr marL="0" indent="0">
              <a:buNone/>
            </a:pPr>
            <a:r>
              <a:rPr sz="2800" dirty="0"/>
              <a:t>2. Backend: Node.js and Express.js for API development.</a:t>
            </a:r>
          </a:p>
          <a:p>
            <a:pPr marL="0" indent="0">
              <a:buNone/>
            </a:pPr>
            <a:r>
              <a:rPr sz="2800" dirty="0"/>
              <a:t>3. Database: MongoDB</a:t>
            </a:r>
            <a:r>
              <a:rPr lang="en-IN" sz="2800" dirty="0"/>
              <a:t>.</a:t>
            </a:r>
            <a:endParaRPr sz="2800" dirty="0"/>
          </a:p>
          <a:p>
            <a:pPr marL="0" indent="0">
              <a:buNone/>
            </a:pPr>
            <a:r>
              <a:rPr sz="2800" dirty="0"/>
              <a:t>4. Machine Learning: TensorFlow.js or Python for plastic item recognition.</a:t>
            </a:r>
          </a:p>
          <a:p>
            <a:pPr marL="0" indent="0">
              <a:buNone/>
            </a:pPr>
            <a:r>
              <a:rPr sz="2800" dirty="0"/>
              <a:t>5. APIs: Google Maps API and Geolocation APIs for location-based services.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618518"/>
            <a:ext cx="7429499" cy="787495"/>
          </a:xfrm>
        </p:spPr>
        <p:txBody>
          <a:bodyPr>
            <a:normAutofit/>
          </a:bodyPr>
          <a:lstStyle/>
          <a:p>
            <a:r>
              <a:rPr sz="4800" dirty="0"/>
              <a:t>Conclusion</a:t>
            </a:r>
          </a:p>
        </p:txBody>
      </p:sp>
      <p:sp>
        <p:nvSpPr>
          <p:cNvPr id="3" name="Content Placeholder 2"/>
          <p:cNvSpPr>
            <a:spLocks noGrp="1"/>
          </p:cNvSpPr>
          <p:nvPr>
            <p:ph idx="1"/>
          </p:nvPr>
        </p:nvSpPr>
        <p:spPr>
          <a:xfrm>
            <a:off x="857250" y="1469723"/>
            <a:ext cx="7429499" cy="4665605"/>
          </a:xfrm>
        </p:spPr>
        <p:txBody>
          <a:bodyPr>
            <a:noAutofit/>
          </a:bodyPr>
          <a:lstStyle/>
          <a:p>
            <a:pPr marL="0" indent="0" algn="just">
              <a:buNone/>
            </a:pPr>
            <a:r>
              <a:rPr sz="2800" dirty="0"/>
              <a:t>This project aims to create an impactful platform that raises awareness about plastic pollution, educates users about recycling, and motivates them to adopt sustainable habits through gamified challenges and community engagement. By bridging the gap between knowledge and action, this solution can contribute to reducing plastic waste and promoting a healthier environment for future generations.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TM04033937[[fn=Vapor Trail]]</Template>
  <TotalTime>71</TotalTime>
  <Words>412</Words>
  <Application>Microsoft Office PowerPoint</Application>
  <PresentationFormat>On-screen Show (4:3)</PresentationFormat>
  <Paragraphs>36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Plastic Waste Calculator &amp; Recycling Guide</vt:lpstr>
      <vt:lpstr>Objective</vt:lpstr>
      <vt:lpstr>Existing System</vt:lpstr>
      <vt:lpstr>Existing System</vt:lpstr>
      <vt:lpstr>Proposed System</vt:lpstr>
      <vt:lpstr>Modules</vt:lpstr>
      <vt:lpstr>Modules</vt:lpstr>
      <vt:lpstr>Technologies Used</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Nimmy Rose Vinson</cp:lastModifiedBy>
  <cp:revision>3</cp:revision>
  <dcterms:created xsi:type="dcterms:W3CDTF">2013-01-27T09:14:16Z</dcterms:created>
  <dcterms:modified xsi:type="dcterms:W3CDTF">2025-02-18T09:36:57Z</dcterms:modified>
  <cp:category/>
</cp:coreProperties>
</file>