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3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7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4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AC69-864A-45F0-B0CE-3F0DDE8C3606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08C2-C58C-462C-9ED6-7D7A259D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6" y="371475"/>
            <a:ext cx="11491990" cy="61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4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19087"/>
            <a:ext cx="11599226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371474"/>
            <a:ext cx="11098797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8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48947"/>
            <a:ext cx="11453813" cy="61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71462"/>
            <a:ext cx="11411566" cy="60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2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195833"/>
            <a:ext cx="9596437" cy="5114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000" y="5514975"/>
            <a:ext cx="7367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When you have not filled the required field ,the pop up message shows that you need to fill the field before submitting the 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13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6" y="190500"/>
            <a:ext cx="9990704" cy="5324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26" y="5872163"/>
            <a:ext cx="947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Form validation when the required field is not filled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501770"/>
            <a:ext cx="10067925" cy="53656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5913" y="6000750"/>
            <a:ext cx="871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Message pop up’s when you successfully submitted the 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712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2022-07-27T14:44:49Z</dcterms:created>
  <dcterms:modified xsi:type="dcterms:W3CDTF">2022-07-27T14:59:02Z</dcterms:modified>
</cp:coreProperties>
</file>