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b7100f83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b7100f8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b7100f8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b7100f8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7100f8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7100f8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b7100f8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b7100f8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b7100f8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b7100f8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b7100f8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b7100f8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b7100f83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b7100f83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b7100f8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b7100f8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5476530" y="1366250"/>
            <a:ext cx="3341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Hierachy 에서 오른쪽 클릭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UI -&gt; Button 생성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150" y="51800"/>
            <a:ext cx="35388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4048198" y="2106300"/>
            <a:ext cx="4702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Canvas 아래에 Button 클릭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-&gt; 오른쪽에 위치 정하기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(알트키 누른상태로 위치로 지정)</a:t>
            </a:r>
            <a:endParaRPr sz="20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100"/>
            <a:ext cx="7299493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5054705" y="2343125"/>
            <a:ext cx="3341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Hierachy 아래에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Canvas -&gt; Button -&gt; Text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텍스트 오브젝트 아래에 Text Component 안에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Text 내용 수정</a:t>
            </a:r>
            <a:endParaRPr sz="200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25" y="152100"/>
            <a:ext cx="6586604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5446930" y="1373625"/>
            <a:ext cx="3341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스크립트 생성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*주의* 메소드 앞에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public 을 꼭 적을 것.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사용할 메서드는 BtnTestFunction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해당 메소드는 테스트를 위해 만듬</a:t>
            </a:r>
            <a:endParaRPr sz="200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482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5631955" y="1337638"/>
            <a:ext cx="3341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작성된 스크립트를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오브젝트 에 넣을것.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(오른쪽에 들어갔는지 확인하기)</a:t>
            </a:r>
            <a:endParaRPr sz="200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25" y="1121875"/>
            <a:ext cx="5186531" cy="2484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5535725" y="537350"/>
            <a:ext cx="3341100" cy="43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버튼 오브젝트 클릭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쭉 내리기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Button Component 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On Click() 이라는 녀석 </a:t>
            </a:r>
            <a:endParaRPr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아래에 + 누르기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방금 스크립트 넣은 오브젝트를 끌어서 넣기</a:t>
            </a:r>
            <a:endParaRPr sz="200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00" y="1070100"/>
            <a:ext cx="5186530" cy="253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5491325" y="744575"/>
            <a:ext cx="3341100" cy="3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해당 오브젝트가 가지고 있는 Public형태의 모든 컴포넌트를 쓸 수 있음.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해당오브젝트는 test라는 스크립트를 가지고 있음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test 컴포넌트의 BtnTestFunction()을 넣음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**주의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+를 넣어서 더 많은 메소드를 넣을 수있음. 이때, 버튼을 누르면 위에서 부터 순차적으로 넣은 메소드가 실행됨.</a:t>
            </a:r>
            <a:endParaRPr sz="20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887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5491325" y="744575"/>
            <a:ext cx="3341100" cy="29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실행 해봐서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버튼을 누르면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해당 메소드의 기능이 실행되는 것을 확인</a:t>
            </a:r>
            <a:endParaRPr sz="200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0" y="1047900"/>
            <a:ext cx="5186531" cy="274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