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-22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73D-0B35-425A-9E4B-7D796E8FA80B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F1E3-0E46-48C7-919B-C8888CB20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3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73D-0B35-425A-9E4B-7D796E8FA80B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F1E3-0E46-48C7-919B-C8888CB20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74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73D-0B35-425A-9E4B-7D796E8FA80B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F1E3-0E46-48C7-919B-C8888CB20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4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73D-0B35-425A-9E4B-7D796E8FA80B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F1E3-0E46-48C7-919B-C8888CB20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90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73D-0B35-425A-9E4B-7D796E8FA80B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F1E3-0E46-48C7-919B-C8888CB20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8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73D-0B35-425A-9E4B-7D796E8FA80B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F1E3-0E46-48C7-919B-C8888CB20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9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73D-0B35-425A-9E4B-7D796E8FA80B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F1E3-0E46-48C7-919B-C8888CB20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7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73D-0B35-425A-9E4B-7D796E8FA80B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F1E3-0E46-48C7-919B-C8888CB20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7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73D-0B35-425A-9E4B-7D796E8FA80B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F1E3-0E46-48C7-919B-C8888CB20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0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73D-0B35-425A-9E4B-7D796E8FA80B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F1E3-0E46-48C7-919B-C8888CB20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9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73D-0B35-425A-9E4B-7D796E8FA80B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F1E3-0E46-48C7-919B-C8888CB20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E873D-0B35-425A-9E4B-7D796E8FA80B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2F1E3-0E46-48C7-919B-C8888CB20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0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504" y="1018997"/>
            <a:ext cx="8928992" cy="4714258"/>
            <a:chOff x="-972616" y="296652"/>
            <a:chExt cx="10297144" cy="5436604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491880" y="764704"/>
              <a:ext cx="1296144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GEditObj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364088" y="296652"/>
              <a:ext cx="1404156" cy="1296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err="1" smtClean="0">
                  <a:solidFill>
                    <a:schemeClr val="tx1"/>
                  </a:solidFill>
                </a:rPr>
                <a:t>GetClassName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altLang="ko-KR" sz="1000" dirty="0" err="1" smtClean="0">
                  <a:solidFill>
                    <a:schemeClr val="tx1"/>
                  </a:solidFill>
                </a:rPr>
                <a:t>CopyObject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altLang="ko-KR" sz="1000" dirty="0" err="1" smtClean="0">
                  <a:solidFill>
                    <a:schemeClr val="tx1"/>
                  </a:solidFill>
                </a:rPr>
                <a:t>GetRefMesh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altLang="ko-KR" sz="1000" dirty="0" err="1" smtClean="0">
                  <a:solidFill>
                    <a:schemeClr val="tx1"/>
                  </a:solidFill>
                </a:rPr>
                <a:t>GetTransf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Edit();</a:t>
              </a:r>
            </a:p>
            <a:p>
              <a:r>
                <a:rPr lang="en-US" altLang="ko-KR" sz="1000" dirty="0" err="1" smtClean="0">
                  <a:solidFill>
                    <a:schemeClr val="tx1"/>
                  </a:solidFill>
                </a:rPr>
                <a:t>RenderForEdit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altLang="ko-KR" sz="1000" dirty="0" err="1" smtClean="0">
                  <a:solidFill>
                    <a:schemeClr val="tx1"/>
                  </a:solidFill>
                </a:rPr>
                <a:t>UpdateRefMesh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();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4" idx="3"/>
              <a:endCxn id="8" idx="1"/>
            </p:cNvCxnSpPr>
            <p:nvPr/>
          </p:nvCxnSpPr>
          <p:spPr>
            <a:xfrm>
              <a:off x="4788024" y="94472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14"/>
            <p:cNvSpPr/>
            <p:nvPr/>
          </p:nvSpPr>
          <p:spPr>
            <a:xfrm>
              <a:off x="971600" y="2276872"/>
              <a:ext cx="1296144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GVertex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420144" y="2287343"/>
              <a:ext cx="1296144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GFace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516760" y="2287343"/>
              <a:ext cx="1296144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GCtrlPt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940152" y="2276872"/>
              <a:ext cx="1296144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GObjPt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491880" y="3212976"/>
              <a:ext cx="1296144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GMesh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972616" y="5362745"/>
              <a:ext cx="1215752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GNurbsCrv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31912" y="5373216"/>
              <a:ext cx="1215752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GNurbsSrf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619672" y="5373216"/>
              <a:ext cx="1215752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GSweepSrf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915816" y="5362745"/>
              <a:ext cx="1215752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GTriBzrSrf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4" idx="2"/>
              <a:endCxn id="19" idx="0"/>
            </p:cNvCxnSpPr>
            <p:nvPr/>
          </p:nvCxnSpPr>
          <p:spPr>
            <a:xfrm>
              <a:off x="4139952" y="1124744"/>
              <a:ext cx="0" cy="2088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4" idx="2"/>
              <a:endCxn id="15" idx="0"/>
            </p:cNvCxnSpPr>
            <p:nvPr/>
          </p:nvCxnSpPr>
          <p:spPr>
            <a:xfrm flipH="1">
              <a:off x="1619672" y="1124744"/>
              <a:ext cx="2520280" cy="11521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4" idx="2"/>
              <a:endCxn id="16" idx="0"/>
            </p:cNvCxnSpPr>
            <p:nvPr/>
          </p:nvCxnSpPr>
          <p:spPr>
            <a:xfrm flipH="1">
              <a:off x="3068216" y="1124744"/>
              <a:ext cx="1071736" cy="11625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4" idx="2"/>
              <a:endCxn id="17" idx="0"/>
            </p:cNvCxnSpPr>
            <p:nvPr/>
          </p:nvCxnSpPr>
          <p:spPr>
            <a:xfrm>
              <a:off x="4139952" y="1124744"/>
              <a:ext cx="1024880" cy="11625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4" idx="2"/>
              <a:endCxn id="18" idx="0"/>
            </p:cNvCxnSpPr>
            <p:nvPr/>
          </p:nvCxnSpPr>
          <p:spPr>
            <a:xfrm>
              <a:off x="4139952" y="1124744"/>
              <a:ext cx="2448272" cy="11521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19" idx="2"/>
              <a:endCxn id="20" idx="0"/>
            </p:cNvCxnSpPr>
            <p:nvPr/>
          </p:nvCxnSpPr>
          <p:spPr>
            <a:xfrm flipH="1">
              <a:off x="-364740" y="3573016"/>
              <a:ext cx="4504692" cy="17897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19" idx="2"/>
              <a:endCxn id="21" idx="0"/>
            </p:cNvCxnSpPr>
            <p:nvPr/>
          </p:nvCxnSpPr>
          <p:spPr>
            <a:xfrm flipH="1">
              <a:off x="939788" y="3573016"/>
              <a:ext cx="3200164" cy="1800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19" idx="2"/>
              <a:endCxn id="22" idx="0"/>
            </p:cNvCxnSpPr>
            <p:nvPr/>
          </p:nvCxnSpPr>
          <p:spPr>
            <a:xfrm flipH="1">
              <a:off x="2227548" y="3573016"/>
              <a:ext cx="1912404" cy="1800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19" idx="2"/>
              <a:endCxn id="23" idx="0"/>
            </p:cNvCxnSpPr>
            <p:nvPr/>
          </p:nvCxnSpPr>
          <p:spPr>
            <a:xfrm flipH="1">
              <a:off x="3523692" y="3573016"/>
              <a:ext cx="616260" cy="17897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모서리가 둥근 직사각형 54"/>
            <p:cNvSpPr/>
            <p:nvPr/>
          </p:nvSpPr>
          <p:spPr>
            <a:xfrm>
              <a:off x="4211960" y="5362745"/>
              <a:ext cx="1215752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GUcbsSrf1D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5508104" y="5373216"/>
              <a:ext cx="1215752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GUcbsSrf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804248" y="5373216"/>
              <a:ext cx="1215752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GUcbsVol1D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8108776" y="5362745"/>
              <a:ext cx="1215752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GUcbsVol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화살표 연결선 62"/>
            <p:cNvCxnSpPr>
              <a:stCxn id="19" idx="2"/>
              <a:endCxn id="55" idx="0"/>
            </p:cNvCxnSpPr>
            <p:nvPr/>
          </p:nvCxnSpPr>
          <p:spPr>
            <a:xfrm>
              <a:off x="4139952" y="3573016"/>
              <a:ext cx="679884" cy="17897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19" idx="2"/>
              <a:endCxn id="56" idx="0"/>
            </p:cNvCxnSpPr>
            <p:nvPr/>
          </p:nvCxnSpPr>
          <p:spPr>
            <a:xfrm>
              <a:off x="4139952" y="3573016"/>
              <a:ext cx="1976028" cy="1800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19" idx="2"/>
              <a:endCxn id="57" idx="0"/>
            </p:cNvCxnSpPr>
            <p:nvPr/>
          </p:nvCxnSpPr>
          <p:spPr>
            <a:xfrm>
              <a:off x="4139952" y="3573016"/>
              <a:ext cx="3272172" cy="1800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19" idx="2"/>
              <a:endCxn id="58" idx="0"/>
            </p:cNvCxnSpPr>
            <p:nvPr/>
          </p:nvCxnSpPr>
          <p:spPr>
            <a:xfrm>
              <a:off x="4139952" y="3573016"/>
              <a:ext cx="4576700" cy="17897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/>
            <p:cNvSpPr/>
            <p:nvPr/>
          </p:nvSpPr>
          <p:spPr>
            <a:xfrm>
              <a:off x="7272300" y="2924944"/>
              <a:ext cx="140415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Render</a:t>
              </a:r>
              <a:r>
                <a:rPr lang="en-US" altLang="ko-KR" sz="10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altLang="ko-KR" sz="1000" dirty="0" err="1" smtClean="0">
                  <a:solidFill>
                    <a:schemeClr val="tx1"/>
                  </a:solidFill>
                </a:rPr>
                <a:t>CreateMesh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();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 err="1" smtClean="0">
                  <a:solidFill>
                    <a:schemeClr val="tx1"/>
                  </a:solidFill>
                </a:rPr>
                <a:t>Eval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(); </a:t>
              </a:r>
            </a:p>
            <a:p>
              <a:r>
                <a:rPr lang="en-US" altLang="ko-KR" sz="1000" dirty="0" err="1" smtClean="0">
                  <a:solidFill>
                    <a:schemeClr val="tx1"/>
                  </a:solidFill>
                </a:rPr>
                <a:t>GetDomain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();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GetCtrlPtList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();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직선 화살표 연결선 116"/>
            <p:cNvCxnSpPr>
              <a:stCxn id="19" idx="3"/>
              <a:endCxn id="116" idx="1"/>
            </p:cNvCxnSpPr>
            <p:nvPr/>
          </p:nvCxnSpPr>
          <p:spPr>
            <a:xfrm>
              <a:off x="4788024" y="3392996"/>
              <a:ext cx="24842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76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$(</a:t>
            </a:r>
            <a:r>
              <a:rPr lang="en-US" altLang="ko-KR" sz="2000" dirty="0" err="1" smtClean="0"/>
              <a:t>SolutionDir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$(</a:t>
            </a:r>
            <a:r>
              <a:rPr lang="en-US" altLang="ko-KR" sz="2000" dirty="0" err="1" smtClean="0"/>
              <a:t>ConfigurationName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$(</a:t>
            </a:r>
            <a:r>
              <a:rPr lang="en-US" altLang="ko-KR" sz="2000" dirty="0" err="1" smtClean="0"/>
              <a:t>OutDir</a:t>
            </a:r>
            <a:r>
              <a:rPr lang="en-US" altLang="ko-KR" sz="2000" dirty="0" smtClean="0"/>
              <a:t>) = $(</a:t>
            </a:r>
            <a:r>
              <a:rPr lang="en-US" altLang="ko-KR" sz="2000" dirty="0" err="1" smtClean="0"/>
              <a:t>SolutionDir</a:t>
            </a:r>
            <a:r>
              <a:rPr lang="en-US" altLang="ko-KR" sz="2000" dirty="0" smtClean="0"/>
              <a:t>)$(</a:t>
            </a:r>
            <a:r>
              <a:rPr lang="en-US" altLang="ko-KR" sz="2000" dirty="0" err="1" smtClean="0"/>
              <a:t>ConfigurationName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$(ProjectName).exe</a:t>
            </a:r>
          </a:p>
          <a:p>
            <a:r>
              <a:rPr lang="en-US" altLang="ko-KR" sz="2000" dirty="0" smtClean="0"/>
              <a:t>$(</a:t>
            </a:r>
            <a:r>
              <a:rPr lang="en-US" altLang="ko-KR" sz="2000" dirty="0" err="1" smtClean="0"/>
              <a:t>IntDir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$(</a:t>
            </a:r>
            <a:r>
              <a:rPr lang="en-US" altLang="ko-KR" sz="2000" dirty="0" err="1" smtClean="0"/>
              <a:t>TargetPath</a:t>
            </a:r>
            <a:r>
              <a:rPr lang="en-US" altLang="ko-KR" sz="2000" dirty="0" smtClean="0"/>
              <a:t>)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54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세팅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800" dirty="0" err="1" smtClean="0"/>
              <a:t>GMath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GObject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GScene</a:t>
            </a:r>
            <a:r>
              <a:rPr lang="en-US" altLang="ko-KR" sz="1800" dirty="0" smtClean="0"/>
              <a:t> (Release | Debug)</a:t>
            </a:r>
          </a:p>
          <a:p>
            <a:pPr lvl="1"/>
            <a:r>
              <a:rPr lang="ko-KR" altLang="en-US" sz="1600" dirty="0" smtClean="0"/>
              <a:t>일반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출력 디렉터리</a:t>
            </a:r>
            <a:r>
              <a:rPr lang="en-US" altLang="ko-KR" sz="1600" dirty="0"/>
              <a:t>: </a:t>
            </a:r>
          </a:p>
          <a:p>
            <a:pPr lvl="2"/>
            <a:r>
              <a:rPr lang="en-US" altLang="ko-KR" sz="1200" dirty="0" smtClean="0"/>
              <a:t>$(</a:t>
            </a:r>
            <a:r>
              <a:rPr lang="en-US" altLang="ko-KR" sz="1200" dirty="0" err="1"/>
              <a:t>SolutionDir</a:t>
            </a:r>
            <a:r>
              <a:rPr lang="en-US" altLang="ko-KR" sz="1200" dirty="0"/>
              <a:t>)$(</a:t>
            </a:r>
            <a:r>
              <a:rPr lang="en-US" altLang="ko-KR" sz="1200" dirty="0" err="1"/>
              <a:t>ConfigurationName</a:t>
            </a:r>
            <a:r>
              <a:rPr lang="en-US" altLang="ko-KR" sz="1200" dirty="0" smtClean="0"/>
              <a:t>)</a:t>
            </a:r>
          </a:p>
          <a:p>
            <a:pPr lvl="1"/>
            <a:r>
              <a:rPr lang="ko-KR" altLang="en-US" sz="1600" dirty="0" err="1" smtClean="0"/>
              <a:t>링커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일반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출력 파일</a:t>
            </a:r>
            <a:r>
              <a:rPr lang="en-US" altLang="ko-KR" sz="1600" dirty="0"/>
              <a:t>: </a:t>
            </a:r>
            <a:endParaRPr lang="en-US" altLang="ko-KR" sz="1600" dirty="0" smtClean="0"/>
          </a:p>
          <a:p>
            <a:pPr lvl="2"/>
            <a:r>
              <a:rPr lang="en-US" altLang="ko-KR" sz="1200" dirty="0" smtClean="0"/>
              <a:t>$(</a:t>
            </a:r>
            <a:r>
              <a:rPr lang="en-US" altLang="ko-KR" sz="1200" dirty="0" err="1"/>
              <a:t>OutDir</a:t>
            </a:r>
            <a:r>
              <a:rPr lang="en-US" altLang="ko-KR" sz="1200" dirty="0"/>
              <a:t>)\$(ProjectName).</a:t>
            </a:r>
            <a:r>
              <a:rPr lang="en-US" altLang="ko-KR" sz="1200" dirty="0" smtClean="0"/>
              <a:t>lib</a:t>
            </a:r>
          </a:p>
          <a:p>
            <a:pPr lvl="1"/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이벤트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후 이벤트</a:t>
            </a:r>
            <a:endParaRPr lang="en-US" altLang="ko-KR" sz="1600" dirty="0" smtClean="0"/>
          </a:p>
          <a:p>
            <a:pPr lvl="2"/>
            <a:r>
              <a:rPr lang="en-US" altLang="ko-KR" sz="1200" dirty="0" err="1" smtClean="0">
                <a:solidFill>
                  <a:srgbClr val="FF0000"/>
                </a:solidFill>
              </a:rPr>
              <a:t>mkdir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"$(</a:t>
            </a:r>
            <a:r>
              <a:rPr lang="en-US" altLang="ko-KR" sz="1200" dirty="0" err="1">
                <a:solidFill>
                  <a:srgbClr val="FF0000"/>
                </a:solidFill>
              </a:rPr>
              <a:t>SolutionDir</a:t>
            </a:r>
            <a:r>
              <a:rPr lang="en-US" altLang="ko-KR" sz="1200" dirty="0">
                <a:solidFill>
                  <a:srgbClr val="FF0000"/>
                </a:solidFill>
              </a:rPr>
              <a:t>)\</a:t>
            </a:r>
            <a:r>
              <a:rPr lang="en-US" altLang="ko-KR" sz="1200" dirty="0" err="1">
                <a:solidFill>
                  <a:srgbClr val="FF0000"/>
                </a:solidFill>
              </a:rPr>
              <a:t>usr</a:t>
            </a:r>
            <a:r>
              <a:rPr lang="en-US" altLang="ko-KR" sz="1200" dirty="0">
                <a:solidFill>
                  <a:srgbClr val="FF0000"/>
                </a:solidFill>
              </a:rPr>
              <a:t>\lib\$(</a:t>
            </a:r>
            <a:r>
              <a:rPr lang="en-US" altLang="ko-KR" sz="1200" dirty="0" err="1">
                <a:solidFill>
                  <a:srgbClr val="FF0000"/>
                </a:solidFill>
              </a:rPr>
              <a:t>ConfigurationName</a:t>
            </a:r>
            <a:r>
              <a:rPr lang="en-US" altLang="ko-KR" sz="1200" dirty="0">
                <a:solidFill>
                  <a:srgbClr val="FF0000"/>
                </a:solidFill>
              </a:rPr>
              <a:t>)\"</a:t>
            </a:r>
          </a:p>
          <a:p>
            <a:pPr lvl="2"/>
            <a:r>
              <a:rPr lang="en-US" altLang="ko-KR" sz="1200" dirty="0">
                <a:solidFill>
                  <a:srgbClr val="FF0000"/>
                </a:solidFill>
              </a:rPr>
              <a:t>move "$(</a:t>
            </a:r>
            <a:r>
              <a:rPr lang="en-US" altLang="ko-KR" sz="1200" dirty="0" err="1">
                <a:solidFill>
                  <a:srgbClr val="FF0000"/>
                </a:solidFill>
              </a:rPr>
              <a:t>OutDir</a:t>
            </a:r>
            <a:r>
              <a:rPr lang="en-US" altLang="ko-KR" sz="1200" dirty="0">
                <a:solidFill>
                  <a:srgbClr val="FF0000"/>
                </a:solidFill>
              </a:rPr>
              <a:t>)\$(</a:t>
            </a:r>
            <a:r>
              <a:rPr lang="en-US" altLang="ko-KR" sz="1200" dirty="0" err="1">
                <a:solidFill>
                  <a:srgbClr val="FF0000"/>
                </a:solidFill>
              </a:rPr>
              <a:t>ProjectName</a:t>
            </a:r>
            <a:r>
              <a:rPr lang="en-US" altLang="ko-KR" sz="1200" dirty="0">
                <a:solidFill>
                  <a:srgbClr val="FF0000"/>
                </a:solidFill>
              </a:rPr>
              <a:t>).</a:t>
            </a:r>
            <a:r>
              <a:rPr lang="en-US" altLang="ko-KR" sz="1200" dirty="0" smtClean="0">
                <a:solidFill>
                  <a:srgbClr val="FF0000"/>
                </a:solidFill>
              </a:rPr>
              <a:t>lib” "$(</a:t>
            </a:r>
            <a:r>
              <a:rPr lang="en-US" altLang="ko-KR" sz="1200" dirty="0" err="1">
                <a:solidFill>
                  <a:srgbClr val="FF0000"/>
                </a:solidFill>
              </a:rPr>
              <a:t>SolutionDir</a:t>
            </a:r>
            <a:r>
              <a:rPr lang="en-US" altLang="ko-KR" sz="1200" dirty="0">
                <a:solidFill>
                  <a:srgbClr val="FF0000"/>
                </a:solidFill>
              </a:rPr>
              <a:t>)\</a:t>
            </a:r>
            <a:r>
              <a:rPr lang="en-US" altLang="ko-KR" sz="1200" dirty="0" err="1">
                <a:solidFill>
                  <a:srgbClr val="FF0000"/>
                </a:solidFill>
              </a:rPr>
              <a:t>usr</a:t>
            </a:r>
            <a:r>
              <a:rPr lang="en-US" altLang="ko-KR" sz="1200" dirty="0">
                <a:solidFill>
                  <a:srgbClr val="FF0000"/>
                </a:solidFill>
              </a:rPr>
              <a:t>\lib\$(</a:t>
            </a:r>
            <a:r>
              <a:rPr lang="en-US" altLang="ko-KR" sz="1200" dirty="0" err="1">
                <a:solidFill>
                  <a:srgbClr val="FF0000"/>
                </a:solidFill>
              </a:rPr>
              <a:t>ConfigurationName</a:t>
            </a:r>
            <a:r>
              <a:rPr lang="en-US" altLang="ko-KR" sz="1200" dirty="0" smtClean="0">
                <a:solidFill>
                  <a:srgbClr val="FF0000"/>
                </a:solidFill>
              </a:rPr>
              <a:t>)\“</a:t>
            </a:r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PCreator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PEditor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(Release | Debug)</a:t>
            </a:r>
          </a:p>
          <a:p>
            <a:pPr lvl="1"/>
            <a:r>
              <a:rPr lang="ko-KR" altLang="en-US" sz="1600" dirty="0" smtClean="0"/>
              <a:t>일반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출력 </a:t>
            </a:r>
            <a:r>
              <a:rPr lang="ko-KR" altLang="en-US" sz="1600" dirty="0"/>
              <a:t>디렉터리</a:t>
            </a:r>
            <a:r>
              <a:rPr lang="en-US" altLang="ko-KR" sz="1600" dirty="0"/>
              <a:t>: </a:t>
            </a:r>
          </a:p>
          <a:p>
            <a:pPr lvl="2"/>
            <a:r>
              <a:rPr lang="en-US" altLang="ko-KR" sz="1200" dirty="0"/>
              <a:t>$(</a:t>
            </a:r>
            <a:r>
              <a:rPr lang="en-US" altLang="ko-KR" sz="1200" dirty="0" err="1"/>
              <a:t>SolutionDir</a:t>
            </a:r>
            <a:r>
              <a:rPr lang="en-US" altLang="ko-KR" sz="1200" dirty="0"/>
              <a:t>)$(</a:t>
            </a:r>
            <a:r>
              <a:rPr lang="en-US" altLang="ko-KR" sz="1200" dirty="0" err="1"/>
              <a:t>ConfigurationName</a:t>
            </a:r>
            <a:r>
              <a:rPr lang="en-US" altLang="ko-KR" sz="1200" dirty="0" smtClean="0"/>
              <a:t>)</a:t>
            </a:r>
          </a:p>
          <a:p>
            <a:pPr lvl="1"/>
            <a:r>
              <a:rPr lang="ko-KR" altLang="en-US" sz="1600" dirty="0" err="1" smtClean="0"/>
              <a:t>링커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일반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출력 </a:t>
            </a:r>
            <a:r>
              <a:rPr lang="ko-KR" altLang="en-US" sz="1600" dirty="0"/>
              <a:t>파일</a:t>
            </a:r>
            <a:r>
              <a:rPr lang="en-US" altLang="ko-KR" sz="1600" dirty="0"/>
              <a:t>: </a:t>
            </a:r>
          </a:p>
          <a:p>
            <a:pPr lvl="2"/>
            <a:r>
              <a:rPr lang="en-US" altLang="ko-KR" sz="1200" dirty="0"/>
              <a:t>$(</a:t>
            </a:r>
            <a:r>
              <a:rPr lang="en-US" altLang="ko-KR" sz="1200" dirty="0" err="1"/>
              <a:t>OutDir</a:t>
            </a:r>
            <a:r>
              <a:rPr lang="en-US" altLang="ko-KR" sz="1200" dirty="0"/>
              <a:t>)\$(ProjectName</a:t>
            </a:r>
            <a:r>
              <a:rPr lang="en-US" altLang="ko-KR" sz="1200" dirty="0" smtClean="0"/>
              <a:t>).dll</a:t>
            </a:r>
          </a:p>
          <a:p>
            <a:pPr lvl="1"/>
            <a:r>
              <a:rPr lang="ko-KR" altLang="en-US" sz="1600" dirty="0" err="1" smtClean="0"/>
              <a:t>링커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일반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추가 라이브러리 디렉터리</a:t>
            </a:r>
            <a:endParaRPr lang="en-US" altLang="ko-KR" sz="1600" dirty="0"/>
          </a:p>
          <a:p>
            <a:pPr lvl="2"/>
            <a:r>
              <a:rPr lang="en-US" altLang="ko-KR" sz="1200" dirty="0">
                <a:solidFill>
                  <a:srgbClr val="FF0000"/>
                </a:solidFill>
              </a:rPr>
              <a:t>$(</a:t>
            </a:r>
            <a:r>
              <a:rPr lang="en-US" altLang="ko-KR" sz="1200" dirty="0" err="1">
                <a:solidFill>
                  <a:srgbClr val="FF0000"/>
                </a:solidFill>
              </a:rPr>
              <a:t>SolutionDir</a:t>
            </a:r>
            <a:r>
              <a:rPr lang="en-US" altLang="ko-KR" sz="1200" dirty="0">
                <a:solidFill>
                  <a:srgbClr val="FF0000"/>
                </a:solidFill>
              </a:rPr>
              <a:t>)\</a:t>
            </a:r>
            <a:r>
              <a:rPr lang="en-US" altLang="ko-KR" sz="1200" dirty="0" err="1">
                <a:solidFill>
                  <a:srgbClr val="FF0000"/>
                </a:solidFill>
              </a:rPr>
              <a:t>usr</a:t>
            </a:r>
            <a:r>
              <a:rPr lang="en-US" altLang="ko-KR" sz="1200" dirty="0">
                <a:solidFill>
                  <a:srgbClr val="FF0000"/>
                </a:solidFill>
              </a:rPr>
              <a:t>\lib\$(</a:t>
            </a:r>
            <a:r>
              <a:rPr lang="en-US" altLang="ko-KR" sz="1200" dirty="0" err="1">
                <a:solidFill>
                  <a:srgbClr val="FF0000"/>
                </a:solidFill>
              </a:rPr>
              <a:t>ConfigurationName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이벤트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후 </a:t>
            </a:r>
            <a:r>
              <a:rPr lang="ko-KR" altLang="en-US" sz="1600" dirty="0" smtClean="0"/>
              <a:t>이벤트</a:t>
            </a:r>
            <a:endParaRPr lang="en-US" altLang="ko-KR" sz="1600" dirty="0" smtClean="0"/>
          </a:p>
          <a:p>
            <a:pPr lvl="2"/>
            <a:r>
              <a:rPr lang="en-US" altLang="ko-KR" sz="1200" dirty="0" err="1">
                <a:solidFill>
                  <a:srgbClr val="FF0000"/>
                </a:solidFill>
              </a:rPr>
              <a:t>mkdir</a:t>
            </a:r>
            <a:r>
              <a:rPr lang="en-US" altLang="ko-KR" sz="1200" dirty="0">
                <a:solidFill>
                  <a:srgbClr val="FF0000"/>
                </a:solidFill>
              </a:rPr>
              <a:t> "$(</a:t>
            </a:r>
            <a:r>
              <a:rPr lang="en-US" altLang="ko-KR" sz="1200" dirty="0" err="1">
                <a:solidFill>
                  <a:srgbClr val="FF0000"/>
                </a:solidFill>
              </a:rPr>
              <a:t>SolutionDir</a:t>
            </a:r>
            <a:r>
              <a:rPr lang="en-US" altLang="ko-KR" sz="1200" dirty="0">
                <a:solidFill>
                  <a:srgbClr val="FF0000"/>
                </a:solidFill>
              </a:rPr>
              <a:t>)\</a:t>
            </a:r>
            <a:r>
              <a:rPr lang="en-US" altLang="ko-KR" sz="1200" dirty="0" err="1">
                <a:solidFill>
                  <a:srgbClr val="FF0000"/>
                </a:solidFill>
              </a:rPr>
              <a:t>usr</a:t>
            </a:r>
            <a:r>
              <a:rPr lang="en-US" altLang="ko-KR" sz="1200" dirty="0">
                <a:solidFill>
                  <a:srgbClr val="FF0000"/>
                </a:solidFill>
              </a:rPr>
              <a:t>\lib\$(</a:t>
            </a:r>
            <a:r>
              <a:rPr lang="en-US" altLang="ko-KR" sz="1200" dirty="0" err="1">
                <a:solidFill>
                  <a:srgbClr val="FF0000"/>
                </a:solidFill>
              </a:rPr>
              <a:t>ConfigurationName</a:t>
            </a:r>
            <a:r>
              <a:rPr lang="en-US" altLang="ko-KR" sz="1200" dirty="0">
                <a:solidFill>
                  <a:srgbClr val="FF0000"/>
                </a:solidFill>
              </a:rPr>
              <a:t>)\"</a:t>
            </a:r>
          </a:p>
          <a:p>
            <a:pPr lvl="2"/>
            <a:r>
              <a:rPr lang="en-US" altLang="ko-KR" sz="1200" dirty="0" err="1">
                <a:solidFill>
                  <a:srgbClr val="FF0000"/>
                </a:solidFill>
              </a:rPr>
              <a:t>mkdir</a:t>
            </a:r>
            <a:r>
              <a:rPr lang="en-US" altLang="ko-KR" sz="1200" dirty="0">
                <a:solidFill>
                  <a:srgbClr val="FF0000"/>
                </a:solidFill>
              </a:rPr>
              <a:t> "$(</a:t>
            </a:r>
            <a:r>
              <a:rPr lang="en-US" altLang="ko-KR" sz="1200" dirty="0" err="1">
                <a:solidFill>
                  <a:srgbClr val="FF0000"/>
                </a:solidFill>
              </a:rPr>
              <a:t>SolutionDir</a:t>
            </a:r>
            <a:r>
              <a:rPr lang="en-US" altLang="ko-KR" sz="1200" dirty="0">
                <a:solidFill>
                  <a:srgbClr val="FF0000"/>
                </a:solidFill>
              </a:rPr>
              <a:t>)\</a:t>
            </a:r>
            <a:r>
              <a:rPr lang="en-US" altLang="ko-KR" sz="1200" dirty="0" err="1">
                <a:solidFill>
                  <a:srgbClr val="FF0000"/>
                </a:solidFill>
              </a:rPr>
              <a:t>usr</a:t>
            </a:r>
            <a:r>
              <a:rPr lang="en-US" altLang="ko-KR" sz="1200" dirty="0">
                <a:solidFill>
                  <a:srgbClr val="FF0000"/>
                </a:solidFill>
              </a:rPr>
              <a:t>\bin\$(</a:t>
            </a:r>
            <a:r>
              <a:rPr lang="en-US" altLang="ko-KR" sz="1200" dirty="0" err="1">
                <a:solidFill>
                  <a:srgbClr val="FF0000"/>
                </a:solidFill>
              </a:rPr>
              <a:t>ConfigurationName</a:t>
            </a:r>
            <a:r>
              <a:rPr lang="en-US" altLang="ko-KR" sz="1200" dirty="0">
                <a:solidFill>
                  <a:srgbClr val="FF0000"/>
                </a:solidFill>
              </a:rPr>
              <a:t>)\"</a:t>
            </a:r>
          </a:p>
          <a:p>
            <a:pPr lvl="2"/>
            <a:r>
              <a:rPr lang="en-US" altLang="ko-KR" sz="1200" dirty="0">
                <a:solidFill>
                  <a:srgbClr val="FF0000"/>
                </a:solidFill>
              </a:rPr>
              <a:t>move "$(</a:t>
            </a:r>
            <a:r>
              <a:rPr lang="en-US" altLang="ko-KR" sz="1200" dirty="0" err="1">
                <a:solidFill>
                  <a:srgbClr val="FF0000"/>
                </a:solidFill>
              </a:rPr>
              <a:t>OutDir</a:t>
            </a:r>
            <a:r>
              <a:rPr lang="en-US" altLang="ko-KR" sz="1200" dirty="0">
                <a:solidFill>
                  <a:srgbClr val="FF0000"/>
                </a:solidFill>
              </a:rPr>
              <a:t>)\$(</a:t>
            </a:r>
            <a:r>
              <a:rPr lang="en-US" altLang="ko-KR" sz="1200" dirty="0" err="1">
                <a:solidFill>
                  <a:srgbClr val="FF0000"/>
                </a:solidFill>
              </a:rPr>
              <a:t>ProjectName</a:t>
            </a:r>
            <a:r>
              <a:rPr lang="en-US" altLang="ko-KR" sz="1200" dirty="0">
                <a:solidFill>
                  <a:srgbClr val="FF0000"/>
                </a:solidFill>
              </a:rPr>
              <a:t>).lib" "$(</a:t>
            </a:r>
            <a:r>
              <a:rPr lang="en-US" altLang="ko-KR" sz="1200" dirty="0" err="1">
                <a:solidFill>
                  <a:srgbClr val="FF0000"/>
                </a:solidFill>
              </a:rPr>
              <a:t>SolutionDir</a:t>
            </a:r>
            <a:r>
              <a:rPr lang="en-US" altLang="ko-KR" sz="1200" dirty="0">
                <a:solidFill>
                  <a:srgbClr val="FF0000"/>
                </a:solidFill>
              </a:rPr>
              <a:t>)\</a:t>
            </a:r>
            <a:r>
              <a:rPr lang="en-US" altLang="ko-KR" sz="1200" dirty="0" err="1">
                <a:solidFill>
                  <a:srgbClr val="FF0000"/>
                </a:solidFill>
              </a:rPr>
              <a:t>usr</a:t>
            </a:r>
            <a:r>
              <a:rPr lang="en-US" altLang="ko-KR" sz="1200" dirty="0">
                <a:solidFill>
                  <a:srgbClr val="FF0000"/>
                </a:solidFill>
              </a:rPr>
              <a:t>\lib\$(</a:t>
            </a:r>
            <a:r>
              <a:rPr lang="en-US" altLang="ko-KR" sz="1200" dirty="0" err="1">
                <a:solidFill>
                  <a:srgbClr val="FF0000"/>
                </a:solidFill>
              </a:rPr>
              <a:t>ConfigurationName</a:t>
            </a:r>
            <a:r>
              <a:rPr lang="en-US" altLang="ko-KR" sz="1200" dirty="0">
                <a:solidFill>
                  <a:srgbClr val="FF0000"/>
                </a:solidFill>
              </a:rPr>
              <a:t>)\"</a:t>
            </a:r>
          </a:p>
          <a:p>
            <a:pPr lvl="2"/>
            <a:r>
              <a:rPr lang="en-US" altLang="ko-KR" sz="1200" dirty="0">
                <a:solidFill>
                  <a:srgbClr val="FF0000"/>
                </a:solidFill>
              </a:rPr>
              <a:t>move "$(</a:t>
            </a:r>
            <a:r>
              <a:rPr lang="en-US" altLang="ko-KR" sz="1200" dirty="0" err="1">
                <a:solidFill>
                  <a:srgbClr val="FF0000"/>
                </a:solidFill>
              </a:rPr>
              <a:t>OutDir</a:t>
            </a:r>
            <a:r>
              <a:rPr lang="en-US" altLang="ko-KR" sz="1200" dirty="0">
                <a:solidFill>
                  <a:srgbClr val="FF0000"/>
                </a:solidFill>
              </a:rPr>
              <a:t>)\$(</a:t>
            </a:r>
            <a:r>
              <a:rPr lang="en-US" altLang="ko-KR" sz="1200" dirty="0" err="1">
                <a:solidFill>
                  <a:srgbClr val="FF0000"/>
                </a:solidFill>
              </a:rPr>
              <a:t>ProjectName</a:t>
            </a:r>
            <a:r>
              <a:rPr lang="en-US" altLang="ko-KR" sz="1200" dirty="0">
                <a:solidFill>
                  <a:srgbClr val="FF0000"/>
                </a:solidFill>
              </a:rPr>
              <a:t>).</a:t>
            </a:r>
            <a:r>
              <a:rPr lang="en-US" altLang="ko-KR" sz="1200" dirty="0" err="1">
                <a:solidFill>
                  <a:srgbClr val="FF0000"/>
                </a:solidFill>
              </a:rPr>
              <a:t>dll</a:t>
            </a:r>
            <a:r>
              <a:rPr lang="en-US" altLang="ko-KR" sz="1200" dirty="0">
                <a:solidFill>
                  <a:srgbClr val="FF0000"/>
                </a:solidFill>
              </a:rPr>
              <a:t>" "$(</a:t>
            </a:r>
            <a:r>
              <a:rPr lang="en-US" altLang="ko-KR" sz="1200" dirty="0" err="1">
                <a:solidFill>
                  <a:srgbClr val="FF0000"/>
                </a:solidFill>
              </a:rPr>
              <a:t>SolutionDir</a:t>
            </a:r>
            <a:r>
              <a:rPr lang="en-US" altLang="ko-KR" sz="1200" dirty="0">
                <a:solidFill>
                  <a:srgbClr val="FF0000"/>
                </a:solidFill>
              </a:rPr>
              <a:t>)\</a:t>
            </a:r>
            <a:r>
              <a:rPr lang="en-US" altLang="ko-KR" sz="1200" dirty="0" err="1">
                <a:solidFill>
                  <a:srgbClr val="FF0000"/>
                </a:solidFill>
              </a:rPr>
              <a:t>usr</a:t>
            </a:r>
            <a:r>
              <a:rPr lang="en-US" altLang="ko-KR" sz="1200" dirty="0">
                <a:solidFill>
                  <a:srgbClr val="FF0000"/>
                </a:solidFill>
              </a:rPr>
              <a:t>\bin\$(</a:t>
            </a:r>
            <a:r>
              <a:rPr lang="en-US" altLang="ko-KR" sz="1200" dirty="0" err="1">
                <a:solidFill>
                  <a:srgbClr val="FF0000"/>
                </a:solidFill>
              </a:rPr>
              <a:t>ConfigurationName</a:t>
            </a:r>
            <a:r>
              <a:rPr lang="en-US" altLang="ko-KR" sz="1200" dirty="0" smtClean="0">
                <a:solidFill>
                  <a:srgbClr val="FF0000"/>
                </a:solidFill>
              </a:rPr>
              <a:t>)\"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5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세팅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Gaia (Release | Debug)</a:t>
            </a:r>
          </a:p>
          <a:p>
            <a:pPr lvl="1"/>
            <a:r>
              <a:rPr lang="ko-KR" altLang="en-US" sz="1600" dirty="0" smtClean="0"/>
              <a:t>일반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출력 디렉터리</a:t>
            </a:r>
            <a:r>
              <a:rPr lang="en-US" altLang="ko-KR" sz="1600" dirty="0"/>
              <a:t>: </a:t>
            </a:r>
          </a:p>
          <a:p>
            <a:pPr lvl="2"/>
            <a:r>
              <a:rPr lang="en-US" altLang="ko-KR" sz="1200" dirty="0">
                <a:solidFill>
                  <a:srgbClr val="FF0000"/>
                </a:solidFill>
              </a:rPr>
              <a:t>$(</a:t>
            </a:r>
            <a:r>
              <a:rPr lang="en-US" altLang="ko-KR" sz="1200" dirty="0" err="1">
                <a:solidFill>
                  <a:srgbClr val="FF0000"/>
                </a:solidFill>
              </a:rPr>
              <a:t>SolutionDir</a:t>
            </a:r>
            <a:r>
              <a:rPr lang="en-US" altLang="ko-KR" sz="1200" dirty="0">
                <a:solidFill>
                  <a:srgbClr val="FF0000"/>
                </a:solidFill>
              </a:rPr>
              <a:t>)\</a:t>
            </a:r>
            <a:r>
              <a:rPr lang="en-US" altLang="ko-KR" sz="1200" dirty="0" err="1">
                <a:solidFill>
                  <a:srgbClr val="FF0000"/>
                </a:solidFill>
              </a:rPr>
              <a:t>usr</a:t>
            </a:r>
            <a:r>
              <a:rPr lang="en-US" altLang="ko-KR" sz="1200" dirty="0">
                <a:solidFill>
                  <a:srgbClr val="FF0000"/>
                </a:solidFill>
              </a:rPr>
              <a:t>\bin\$(</a:t>
            </a:r>
            <a:r>
              <a:rPr lang="en-US" altLang="ko-KR" sz="1200" dirty="0" err="1">
                <a:solidFill>
                  <a:srgbClr val="FF0000"/>
                </a:solidFill>
              </a:rPr>
              <a:t>ConfigurationName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sz="1600" dirty="0" smtClean="0"/>
              <a:t>C/C++-</a:t>
            </a:r>
            <a:r>
              <a:rPr lang="ko-KR" altLang="en-US" sz="1600" dirty="0" smtClean="0"/>
              <a:t>일반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추가 포함 디렉터리</a:t>
            </a:r>
            <a:endParaRPr lang="en-US" altLang="ko-KR" sz="1600" dirty="0" smtClean="0"/>
          </a:p>
          <a:p>
            <a:pPr lvl="2"/>
            <a:r>
              <a:rPr lang="en-US" altLang="ko-KR" sz="1200" dirty="0">
                <a:solidFill>
                  <a:srgbClr val="FF0000"/>
                </a:solidFill>
              </a:rPr>
              <a:t>$(</a:t>
            </a:r>
            <a:r>
              <a:rPr lang="en-US" altLang="ko-KR" sz="1200" dirty="0" err="1">
                <a:solidFill>
                  <a:srgbClr val="FF0000"/>
                </a:solidFill>
              </a:rPr>
              <a:t>SolutionDir</a:t>
            </a:r>
            <a:r>
              <a:rPr lang="en-US" altLang="ko-KR" sz="1200" dirty="0" smtClean="0">
                <a:solidFill>
                  <a:srgbClr val="FF0000"/>
                </a:solidFill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각 응용프로그램마다 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Gaia </a:t>
            </a:r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라이브러리가 있는 디렉터리로 설정한다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ko-KR" altLang="en-US" sz="1600" dirty="0" err="1" smtClean="0"/>
              <a:t>링커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출력 파일</a:t>
            </a:r>
            <a:r>
              <a:rPr lang="en-US" altLang="ko-KR" sz="1600" dirty="0" smtClean="0"/>
              <a:t>: </a:t>
            </a:r>
          </a:p>
          <a:p>
            <a:pPr lvl="2"/>
            <a:r>
              <a:rPr lang="en-US" altLang="ko-KR" sz="1200" dirty="0"/>
              <a:t>$(</a:t>
            </a:r>
            <a:r>
              <a:rPr lang="en-US" altLang="ko-KR" sz="1200" dirty="0" err="1"/>
              <a:t>OutDir</a:t>
            </a:r>
            <a:r>
              <a:rPr lang="en-US" altLang="ko-KR" sz="1200" dirty="0"/>
              <a:t>)\$(ProjectName).exe</a:t>
            </a:r>
            <a:endParaRPr lang="en-US" altLang="ko-KR" sz="1200" dirty="0" smtClean="0"/>
          </a:p>
          <a:p>
            <a:pPr lvl="1"/>
            <a:r>
              <a:rPr lang="ko-KR" altLang="en-US" sz="1600" dirty="0" err="1" smtClean="0"/>
              <a:t>링커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추가 라이브러리 디렉터리</a:t>
            </a:r>
            <a:endParaRPr lang="en-US" altLang="ko-KR" sz="1600" dirty="0"/>
          </a:p>
          <a:p>
            <a:pPr lvl="2"/>
            <a:r>
              <a:rPr lang="en-US" altLang="ko-KR" sz="1200" dirty="0" smtClean="0">
                <a:solidFill>
                  <a:srgbClr val="FF0000"/>
                </a:solidFill>
              </a:rPr>
              <a:t>$(</a:t>
            </a:r>
            <a:r>
              <a:rPr lang="en-US" altLang="ko-KR" sz="1200" dirty="0" err="1">
                <a:solidFill>
                  <a:srgbClr val="FF0000"/>
                </a:solidFill>
              </a:rPr>
              <a:t>SolutionDir</a:t>
            </a:r>
            <a:r>
              <a:rPr lang="en-US" altLang="ko-KR" sz="1200" dirty="0">
                <a:solidFill>
                  <a:srgbClr val="FF0000"/>
                </a:solidFill>
              </a:rPr>
              <a:t>)\</a:t>
            </a:r>
            <a:r>
              <a:rPr lang="en-US" altLang="ko-KR" sz="1200" dirty="0" err="1">
                <a:solidFill>
                  <a:srgbClr val="FF0000"/>
                </a:solidFill>
              </a:rPr>
              <a:t>usr</a:t>
            </a:r>
            <a:r>
              <a:rPr lang="en-US" altLang="ko-KR" sz="1200" dirty="0">
                <a:solidFill>
                  <a:srgbClr val="FF0000"/>
                </a:solidFill>
              </a:rPr>
              <a:t>\lib\$(</a:t>
            </a:r>
            <a:r>
              <a:rPr lang="en-US" altLang="ko-KR" sz="1200" dirty="0" err="1">
                <a:solidFill>
                  <a:srgbClr val="FF0000"/>
                </a:solidFill>
              </a:rPr>
              <a:t>ConfigurationName</a:t>
            </a:r>
            <a:r>
              <a:rPr lang="en-US" altLang="ko-KR" sz="1200" dirty="0" smtClean="0">
                <a:solidFill>
                  <a:srgbClr val="FF0000"/>
                </a:solidFill>
              </a:rPr>
              <a:t>)\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57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293</Words>
  <Application>Microsoft Office PowerPoint</Application>
  <PresentationFormat>화면 슬라이드 쇼(4:3)</PresentationFormat>
  <Paragraphs>64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환경변수</vt:lpstr>
      <vt:lpstr>프로젝트 세팅(1)</vt:lpstr>
      <vt:lpstr>프로젝트 세팅(2)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shyun</dc:creator>
  <cp:lastModifiedBy>shyun</cp:lastModifiedBy>
  <cp:revision>5</cp:revision>
  <dcterms:created xsi:type="dcterms:W3CDTF">2015-01-30T04:53:06Z</dcterms:created>
  <dcterms:modified xsi:type="dcterms:W3CDTF">2015-10-23T07:19:08Z</dcterms:modified>
</cp:coreProperties>
</file>