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642596" y="27827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28398" y="1921255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0258" y="2468195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3956227" y="213839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4470" y="1903793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91678" y="2394462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593814" y="205356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03198" y="185539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enum</a:t>
            </a:r>
            <a:r>
              <a:rPr lang="en-US" sz="1400" dirty="0"/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44571" y="3068726"/>
            <a:ext cx="19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myMethod</a:t>
            </a:r>
            <a:r>
              <a:rPr lang="en-US" sz="1400" dirty="0"/>
              <a:t>() : number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578604" y="3097095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138687" y="2443392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233302" y="3016454"/>
            <a:ext cx="234530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257992" y="2536005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28909" y="3151412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28398" y="4226219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260258" y="4773159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639217" y="4443361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77703" y="5425322"/>
            <a:ext cx="19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myMethod</a:t>
            </a:r>
            <a:r>
              <a:rPr lang="en-US" sz="1400" dirty="0"/>
              <a:t>() : number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3233302" y="5321418"/>
            <a:ext cx="234530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extBox 63"/>
          <p:cNvSpPr txBox="1"/>
          <p:nvPr/>
        </p:nvSpPr>
        <p:spPr>
          <a:xfrm>
            <a:off x="3257992" y="4840969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278221" y="3568259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390023" y="3781017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31476" y="19815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567484" y="2295862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17789" y="2350179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00258" y="1899678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599163-3278-493F-B8D5-EE3E8D1D2B72}"/>
              </a:ext>
            </a:extLst>
          </p:cNvPr>
          <p:cNvSpPr/>
          <p:nvPr/>
        </p:nvSpPr>
        <p:spPr>
          <a:xfrm>
            <a:off x="0" y="713720"/>
            <a:ext cx="10375900" cy="164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The Advantage of a statically type language such as TypeScript: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 code completion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 performance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It’s easy to find any variable and function.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spend less time for the debugging.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62DB6-E75F-44BE-910D-58D835FA956E}"/>
              </a:ext>
            </a:extLst>
          </p:cNvPr>
          <p:cNvSpPr txBox="1"/>
          <p:nvPr/>
        </p:nvSpPr>
        <p:spPr>
          <a:xfrm>
            <a:off x="0" y="0"/>
            <a:ext cx="3598229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THEORY  -  QUESTION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44353-3A9F-4C3F-BFF9-2F46896923E5}"/>
              </a:ext>
            </a:extLst>
          </p:cNvPr>
          <p:cNvSpPr/>
          <p:nvPr/>
        </p:nvSpPr>
        <p:spPr>
          <a:xfrm>
            <a:off x="0" y="2349499"/>
            <a:ext cx="10375900" cy="134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The reason why encapsulation is useful. Because encapsulation is used to hide the values or state of a structured data object inside a class. In an encapsulation there are three types (Public, Protected, Private).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F45ED-284A-4917-B1DA-B6F12AF9B3F5}"/>
              </a:ext>
            </a:extLst>
          </p:cNvPr>
          <p:cNvSpPr/>
          <p:nvPr/>
        </p:nvSpPr>
        <p:spPr>
          <a:xfrm>
            <a:off x="12700" y="3677281"/>
            <a:ext cx="10375900" cy="16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.The differences between an interface and an abstract class: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Abstract class is a class that have abstract methods. Abstract class allows us to create function and can implement or override.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Interface allows us to create function but can’t implement.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E9EA6-6E8E-4DDB-BEFD-294EF2304408}"/>
              </a:ext>
            </a:extLst>
          </p:cNvPr>
          <p:cNvSpPr/>
          <p:nvPr/>
        </p:nvSpPr>
        <p:spPr>
          <a:xfrm>
            <a:off x="12700" y="5219701"/>
            <a:ext cx="10375900" cy="16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If you have an attribute X with a protected visibility. It means that any class inside can access and use this attribute X. Like if you are a parent class and have protected attribute and I’m a child class I can access attribute from you.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98229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THEORY  -  QUESTION 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B4B0A8-23B4-4148-B806-77B0D1468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95488"/>
              </p:ext>
            </p:extLst>
          </p:nvPr>
        </p:nvGraphicFramePr>
        <p:xfrm>
          <a:off x="146755" y="1340555"/>
          <a:ext cx="30367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712">
                  <a:extLst>
                    <a:ext uri="{9D8B030D-6E8A-4147-A177-3AD203B41FA5}">
                      <a16:colId xmlns:a16="http://schemas.microsoft.com/office/drawing/2014/main" val="3573907941"/>
                    </a:ext>
                  </a:extLst>
                </a:gridCol>
              </a:tblGrid>
              <a:tr h="357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Drivable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1411"/>
                  </a:ext>
                </a:extLst>
              </a:tr>
              <a:tr h="357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0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9A164-6730-49AD-A747-FBACCFA2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1104"/>
              </p:ext>
            </p:extLst>
          </p:nvPr>
        </p:nvGraphicFramePr>
        <p:xfrm>
          <a:off x="5031175" y="1340555"/>
          <a:ext cx="30367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712">
                  <a:extLst>
                    <a:ext uri="{9D8B030D-6E8A-4147-A177-3AD203B41FA5}">
                      <a16:colId xmlns:a16="http://schemas.microsoft.com/office/drawing/2014/main" val="3573907941"/>
                    </a:ext>
                  </a:extLst>
                </a:gridCol>
              </a:tblGrid>
              <a:tr h="357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 err="1"/>
                        <a:t>FastDrive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1411"/>
                  </a:ext>
                </a:extLst>
              </a:tr>
              <a:tr h="357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04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455822-D163-4353-8546-1E3D3B13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00770"/>
              </p:ext>
            </p:extLst>
          </p:nvPr>
        </p:nvGraphicFramePr>
        <p:xfrm>
          <a:off x="2771845" y="3104200"/>
          <a:ext cx="30367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712">
                  <a:extLst>
                    <a:ext uri="{9D8B030D-6E8A-4147-A177-3AD203B41FA5}">
                      <a16:colId xmlns:a16="http://schemas.microsoft.com/office/drawing/2014/main" val="3573907941"/>
                    </a:ext>
                  </a:extLst>
                </a:gridCol>
              </a:tblGrid>
              <a:tr h="357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&lt;&lt;Abstract&gt;&gt;</a:t>
                      </a:r>
                    </a:p>
                    <a:p>
                      <a:pPr algn="ctr"/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1411"/>
                  </a:ext>
                </a:extLst>
              </a:tr>
              <a:tr h="357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04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58A249-1739-4DCB-835F-A00F4D32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49546"/>
              </p:ext>
            </p:extLst>
          </p:nvPr>
        </p:nvGraphicFramePr>
        <p:xfrm>
          <a:off x="5423466" y="4710590"/>
          <a:ext cx="30367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712">
                  <a:extLst>
                    <a:ext uri="{9D8B030D-6E8A-4147-A177-3AD203B41FA5}">
                      <a16:colId xmlns:a16="http://schemas.microsoft.com/office/drawing/2014/main" val="3573907941"/>
                    </a:ext>
                  </a:extLst>
                </a:gridCol>
              </a:tblGrid>
              <a:tr h="357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1411"/>
                  </a:ext>
                </a:extLst>
              </a:tr>
              <a:tr h="357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04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7A1967-9184-49B0-A934-858576DD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46489"/>
              </p:ext>
            </p:extLst>
          </p:nvPr>
        </p:nvGraphicFramePr>
        <p:xfrm>
          <a:off x="146755" y="5076350"/>
          <a:ext cx="30367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712">
                  <a:extLst>
                    <a:ext uri="{9D8B030D-6E8A-4147-A177-3AD203B41FA5}">
                      <a16:colId xmlns:a16="http://schemas.microsoft.com/office/drawing/2014/main" val="3573907941"/>
                    </a:ext>
                  </a:extLst>
                </a:gridCol>
              </a:tblGrid>
              <a:tr h="357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1411"/>
                  </a:ext>
                </a:extLst>
              </a:tr>
              <a:tr h="357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5041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F65B962-88F3-40AD-ABC0-81093638BAC7}"/>
              </a:ext>
            </a:extLst>
          </p:cNvPr>
          <p:cNvSpPr txBox="1"/>
          <p:nvPr/>
        </p:nvSpPr>
        <p:spPr>
          <a:xfrm>
            <a:off x="3395029" y="1319174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24CE9-C1D5-46E6-8605-924AE6D47F8D}"/>
              </a:ext>
            </a:extLst>
          </p:cNvPr>
          <p:cNvSpPr txBox="1"/>
          <p:nvPr/>
        </p:nvSpPr>
        <p:spPr>
          <a:xfrm>
            <a:off x="3446869" y="133969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41AEDF-4A9D-4551-B871-9926B21B67E9}"/>
              </a:ext>
            </a:extLst>
          </p:cNvPr>
          <p:cNvCxnSpPr>
            <a:cxnSpLocks/>
          </p:cNvCxnSpPr>
          <p:nvPr/>
        </p:nvCxnSpPr>
        <p:spPr>
          <a:xfrm flipH="1">
            <a:off x="3183467" y="1688506"/>
            <a:ext cx="1847708" cy="2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E3F90-C793-4AB9-A2CC-8AC54A5B7AC6}"/>
              </a:ext>
            </a:extLst>
          </p:cNvPr>
          <p:cNvCxnSpPr>
            <a:cxnSpLocks/>
          </p:cNvCxnSpPr>
          <p:nvPr/>
        </p:nvCxnSpPr>
        <p:spPr>
          <a:xfrm flipV="1">
            <a:off x="5568386" y="4089812"/>
            <a:ext cx="0" cy="6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02A764-FFB0-4A61-987A-1204AB55D844}"/>
              </a:ext>
            </a:extLst>
          </p:cNvPr>
          <p:cNvCxnSpPr>
            <a:cxnSpLocks/>
          </p:cNvCxnSpPr>
          <p:nvPr/>
        </p:nvCxnSpPr>
        <p:spPr>
          <a:xfrm flipH="1" flipV="1">
            <a:off x="1996511" y="2337212"/>
            <a:ext cx="1" cy="247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D420F5-4FA8-4805-BD9F-422168F06EE9}"/>
              </a:ext>
            </a:extLst>
          </p:cNvPr>
          <p:cNvCxnSpPr>
            <a:cxnSpLocks/>
          </p:cNvCxnSpPr>
          <p:nvPr/>
        </p:nvCxnSpPr>
        <p:spPr>
          <a:xfrm flipH="1">
            <a:off x="1996512" y="4809396"/>
            <a:ext cx="34269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492451-E151-4B09-A688-EFABB7E086AC}"/>
              </a:ext>
            </a:extLst>
          </p:cNvPr>
          <p:cNvCxnSpPr>
            <a:cxnSpLocks/>
          </p:cNvCxnSpPr>
          <p:nvPr/>
        </p:nvCxnSpPr>
        <p:spPr>
          <a:xfrm flipV="1">
            <a:off x="3044261" y="4110041"/>
            <a:ext cx="0" cy="96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A3EE2C-2428-4B8B-AF30-2695A029A4DF}"/>
              </a:ext>
            </a:extLst>
          </p:cNvPr>
          <p:cNvCxnSpPr>
            <a:cxnSpLocks/>
          </p:cNvCxnSpPr>
          <p:nvPr/>
        </p:nvCxnSpPr>
        <p:spPr>
          <a:xfrm flipH="1">
            <a:off x="3183467" y="5647596"/>
            <a:ext cx="60494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A33717-6F3D-43A7-91D2-C130B4E739F1}"/>
              </a:ext>
            </a:extLst>
          </p:cNvPr>
          <p:cNvCxnSpPr>
            <a:cxnSpLocks/>
          </p:cNvCxnSpPr>
          <p:nvPr/>
        </p:nvCxnSpPr>
        <p:spPr>
          <a:xfrm flipV="1">
            <a:off x="9232902" y="2026823"/>
            <a:ext cx="0" cy="36207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DF82C0-0102-41D8-AEDE-0C501FC07DB4}"/>
              </a:ext>
            </a:extLst>
          </p:cNvPr>
          <p:cNvCxnSpPr>
            <a:cxnSpLocks/>
          </p:cNvCxnSpPr>
          <p:nvPr/>
        </p:nvCxnSpPr>
        <p:spPr>
          <a:xfrm flipH="1">
            <a:off x="8067887" y="2026823"/>
            <a:ext cx="116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6849F9-0192-4100-8B3B-DDE5CD3F0477}"/>
              </a:ext>
            </a:extLst>
          </p:cNvPr>
          <p:cNvSpPr txBox="1"/>
          <p:nvPr/>
        </p:nvSpPr>
        <p:spPr>
          <a:xfrm>
            <a:off x="5487388" y="4354124"/>
            <a:ext cx="10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A06EA3-465D-49B1-9541-00092114CD67}"/>
              </a:ext>
            </a:extLst>
          </p:cNvPr>
          <p:cNvSpPr txBox="1"/>
          <p:nvPr/>
        </p:nvSpPr>
        <p:spPr>
          <a:xfrm>
            <a:off x="2992546" y="4241730"/>
            <a:ext cx="106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C00986-0EE8-4160-97C1-1BBA5D415039}"/>
              </a:ext>
            </a:extLst>
          </p:cNvPr>
          <p:cNvSpPr txBox="1"/>
          <p:nvPr/>
        </p:nvSpPr>
        <p:spPr>
          <a:xfrm>
            <a:off x="1268695" y="2675901"/>
            <a:ext cx="79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+Care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F0AE35-65C6-4C03-8522-08FB5F132F48}"/>
              </a:ext>
            </a:extLst>
          </p:cNvPr>
          <p:cNvSpPr txBox="1"/>
          <p:nvPr/>
        </p:nvSpPr>
        <p:spPr>
          <a:xfrm>
            <a:off x="8435465" y="2641082"/>
            <a:ext cx="9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+Truck</a:t>
            </a:r>
          </a:p>
        </p:txBody>
      </p:sp>
    </p:spTree>
    <p:extLst>
      <p:ext uri="{BB962C8B-B14F-4D97-AF65-F5344CB8AC3E}">
        <p14:creationId xmlns:p14="http://schemas.microsoft.com/office/powerpoint/2010/main" val="258837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7490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PROBLEM 2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3B9A10-7910-49A1-9AB8-49932991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3553"/>
              </p:ext>
            </p:extLst>
          </p:nvPr>
        </p:nvGraphicFramePr>
        <p:xfrm>
          <a:off x="226060" y="1414780"/>
          <a:ext cx="3191510" cy="17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79546189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11902"/>
                  </a:ext>
                </a:extLst>
              </a:tr>
              <a:tr h="1106126">
                <a:tc>
                  <a:txBody>
                    <a:bodyPr/>
                    <a:lstStyle/>
                    <a:p>
                      <a:r>
                        <a:rPr lang="en-US" dirty="0"/>
                        <a:t>Name: string</a:t>
                      </a:r>
                    </a:p>
                    <a:p>
                      <a:r>
                        <a:rPr lang="en-US" dirty="0"/>
                        <a:t>Address: string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getStudentInfo</a:t>
                      </a:r>
                      <a:r>
                        <a:rPr lang="en-US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414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7365FB-3217-40EE-AFD4-FC73839BF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39201"/>
              </p:ext>
            </p:extLst>
          </p:nvPr>
        </p:nvGraphicFramePr>
        <p:xfrm>
          <a:off x="6096000" y="1414780"/>
          <a:ext cx="3191510" cy="201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79546189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11902"/>
                  </a:ext>
                </a:extLst>
              </a:tr>
              <a:tr h="1106126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string</a:t>
                      </a:r>
                    </a:p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: string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addStudent</a:t>
                      </a:r>
                      <a:r>
                        <a:rPr lang="en-US" dirty="0"/>
                        <a:t>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414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1495B3-D9CC-4B46-A89E-B027FB81A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33199"/>
              </p:ext>
            </p:extLst>
          </p:nvPr>
        </p:nvGraphicFramePr>
        <p:xfrm>
          <a:off x="379145" y="4265974"/>
          <a:ext cx="3191510" cy="165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79546189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11902"/>
                  </a:ext>
                </a:extLst>
              </a:tr>
              <a:tr h="1106126">
                <a:tc>
                  <a:txBody>
                    <a:bodyPr/>
                    <a:lstStyle/>
                    <a:p>
                      <a:r>
                        <a:rPr lang="en-US" dirty="0"/>
                        <a:t>Name: string;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addTopic</a:t>
                      </a:r>
                      <a:r>
                        <a:rPr lang="en-US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414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022143-B80A-488F-9745-AA50269A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17748"/>
              </p:ext>
            </p:extLst>
          </p:nvPr>
        </p:nvGraphicFramePr>
        <p:xfrm>
          <a:off x="6863765" y="4265974"/>
          <a:ext cx="3191510" cy="173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79546189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11902"/>
                  </a:ext>
                </a:extLst>
              </a:tr>
              <a:tr h="1106126">
                <a:tc>
                  <a:txBody>
                    <a:bodyPr/>
                    <a:lstStyle/>
                    <a:p>
                      <a:r>
                        <a:rPr lang="en-US" dirty="0"/>
                        <a:t>Score: number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addScore</a:t>
                      </a:r>
                      <a:r>
                        <a:rPr lang="en-US" dirty="0"/>
                        <a:t>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41429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4E5DDD-7865-4C03-92EE-58CFEDBCB596}"/>
              </a:ext>
            </a:extLst>
          </p:cNvPr>
          <p:cNvCxnSpPr/>
          <p:nvPr/>
        </p:nvCxnSpPr>
        <p:spPr>
          <a:xfrm>
            <a:off x="3417570" y="2243433"/>
            <a:ext cx="267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218721-FD2E-49DD-83BC-C46796FA0043}"/>
              </a:ext>
            </a:extLst>
          </p:cNvPr>
          <p:cNvSpPr txBox="1"/>
          <p:nvPr/>
        </p:nvSpPr>
        <p:spPr>
          <a:xfrm>
            <a:off x="5692140" y="1737360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CDBC3-84BE-4EFB-A4A0-35DBCA3B6EB1}"/>
              </a:ext>
            </a:extLst>
          </p:cNvPr>
          <p:cNvSpPr txBox="1"/>
          <p:nvPr/>
        </p:nvSpPr>
        <p:spPr>
          <a:xfrm>
            <a:off x="3417570" y="1805731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AC19AD-AEBC-44DA-B76A-8830C5E7ED70}"/>
              </a:ext>
            </a:extLst>
          </p:cNvPr>
          <p:cNvCxnSpPr>
            <a:cxnSpLocks/>
          </p:cNvCxnSpPr>
          <p:nvPr/>
        </p:nvCxnSpPr>
        <p:spPr>
          <a:xfrm flipV="1">
            <a:off x="2035126" y="3208827"/>
            <a:ext cx="0" cy="108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5B7F19-CF42-4A05-9AF6-B49DC3237DF7}"/>
              </a:ext>
            </a:extLst>
          </p:cNvPr>
          <p:cNvSpPr txBox="1"/>
          <p:nvPr/>
        </p:nvSpPr>
        <p:spPr>
          <a:xfrm>
            <a:off x="2035127" y="3073401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1F25B-3370-40C9-A58C-8F32B92AE1B7}"/>
              </a:ext>
            </a:extLst>
          </p:cNvPr>
          <p:cNvSpPr txBox="1"/>
          <p:nvPr/>
        </p:nvSpPr>
        <p:spPr>
          <a:xfrm>
            <a:off x="2046557" y="3944567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7D8578-0D09-4C4E-BD38-C15FD7783859}"/>
              </a:ext>
            </a:extLst>
          </p:cNvPr>
          <p:cNvCxnSpPr>
            <a:cxnSpLocks/>
          </p:cNvCxnSpPr>
          <p:nvPr/>
        </p:nvCxnSpPr>
        <p:spPr>
          <a:xfrm flipV="1">
            <a:off x="3570655" y="3429000"/>
            <a:ext cx="2525345" cy="118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5FAE8A-64B1-4B0E-B13C-459057B037E4}"/>
              </a:ext>
            </a:extLst>
          </p:cNvPr>
          <p:cNvCxnSpPr>
            <a:cxnSpLocks/>
          </p:cNvCxnSpPr>
          <p:nvPr/>
        </p:nvCxnSpPr>
        <p:spPr>
          <a:xfrm flipV="1">
            <a:off x="3494112" y="5362587"/>
            <a:ext cx="33696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05120D-251E-4F49-88E8-914386909EDE}"/>
              </a:ext>
            </a:extLst>
          </p:cNvPr>
          <p:cNvSpPr txBox="1"/>
          <p:nvPr/>
        </p:nvSpPr>
        <p:spPr>
          <a:xfrm>
            <a:off x="2035127" y="3070038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602767-80EC-43AB-9733-C1E2FFDB7C4C}"/>
              </a:ext>
            </a:extLst>
          </p:cNvPr>
          <p:cNvSpPr txBox="1"/>
          <p:nvPr/>
        </p:nvSpPr>
        <p:spPr>
          <a:xfrm>
            <a:off x="3559812" y="5001682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D9277-931A-4306-93BD-598F69B1E782}"/>
              </a:ext>
            </a:extLst>
          </p:cNvPr>
          <p:cNvSpPr txBox="1"/>
          <p:nvPr/>
        </p:nvSpPr>
        <p:spPr>
          <a:xfrm>
            <a:off x="6514517" y="5073888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3E4AA-85B4-4DDE-B3BA-AE6FCCA43ACF}"/>
              </a:ext>
            </a:extLst>
          </p:cNvPr>
          <p:cNvSpPr txBox="1"/>
          <p:nvPr/>
        </p:nvSpPr>
        <p:spPr>
          <a:xfrm>
            <a:off x="5692140" y="3051242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1C68E-EDEF-4FD1-B71C-4F062570A707}"/>
              </a:ext>
            </a:extLst>
          </p:cNvPr>
          <p:cNvSpPr txBox="1"/>
          <p:nvPr/>
        </p:nvSpPr>
        <p:spPr>
          <a:xfrm>
            <a:off x="3590977" y="4103501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54397BB-B12A-4854-B012-034878371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9508"/>
              </p:ext>
            </p:extLst>
          </p:nvPr>
        </p:nvGraphicFramePr>
        <p:xfrm>
          <a:off x="3161030" y="7117167"/>
          <a:ext cx="3191510" cy="1746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>
                  <a:extLst>
                    <a:ext uri="{9D8B030D-6E8A-4147-A177-3AD203B41FA5}">
                      <a16:colId xmlns:a16="http://schemas.microsoft.com/office/drawing/2014/main" val="79546189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&gt;&gt;</a:t>
                      </a:r>
                    </a:p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11902"/>
                  </a:ext>
                </a:extLst>
              </a:tr>
              <a:tr h="1106126">
                <a:tc>
                  <a:txBody>
                    <a:bodyPr/>
                    <a:lstStyle/>
                    <a:p>
                      <a:r>
                        <a:rPr lang="en-US" dirty="0"/>
                        <a:t>Name: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41429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AD73E6-E0B2-4488-AF54-AE57EBCDC361}"/>
              </a:ext>
            </a:extLst>
          </p:cNvPr>
          <p:cNvCxnSpPr>
            <a:cxnSpLocks/>
          </p:cNvCxnSpPr>
          <p:nvPr/>
        </p:nvCxnSpPr>
        <p:spPr>
          <a:xfrm flipV="1">
            <a:off x="7469162" y="3387737"/>
            <a:ext cx="0" cy="84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766CC3-3C01-4AEA-A830-F624BD22CE3A}"/>
              </a:ext>
            </a:extLst>
          </p:cNvPr>
          <p:cNvSpPr txBox="1"/>
          <p:nvPr/>
        </p:nvSpPr>
        <p:spPr>
          <a:xfrm>
            <a:off x="7507263" y="3450955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9CC96-CF00-4454-93AC-9EF3358EA13C}"/>
              </a:ext>
            </a:extLst>
          </p:cNvPr>
          <p:cNvSpPr txBox="1"/>
          <p:nvPr/>
        </p:nvSpPr>
        <p:spPr>
          <a:xfrm>
            <a:off x="7489825" y="3912100"/>
            <a:ext cx="4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301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nimout mang</cp:lastModifiedBy>
  <cp:revision>16</cp:revision>
  <dcterms:created xsi:type="dcterms:W3CDTF">2021-11-12T16:13:28Z</dcterms:created>
  <dcterms:modified xsi:type="dcterms:W3CDTF">2021-11-13T04:02:32Z</dcterms:modified>
</cp:coreProperties>
</file>