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2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39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89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9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03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65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42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30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11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30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7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4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76B79-2686-4B12-A1A0-C87FABB3AA58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2463" y="1101271"/>
            <a:ext cx="3050555" cy="378253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16262" y="1223747"/>
            <a:ext cx="1340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Library</a:t>
            </a:r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295583" y="1854235"/>
            <a:ext cx="286432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5046" y="2203217"/>
            <a:ext cx="1356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 address: </a:t>
            </a:r>
            <a:r>
              <a:rPr lang="en-US" sz="1400" b="1" dirty="0"/>
              <a:t>string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 flipV="1">
            <a:off x="230972" y="2520276"/>
            <a:ext cx="2973540" cy="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9490" y="2992538"/>
            <a:ext cx="2771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+ </a:t>
            </a:r>
            <a:r>
              <a:rPr lang="en-US" sz="1400" dirty="0" err="1">
                <a:solidFill>
                  <a:srgbClr val="FF0000"/>
                </a:solidFill>
              </a:rPr>
              <a:t>getBooks</a:t>
            </a:r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>
                <a:solidFill>
                  <a:srgbClr val="FF0000"/>
                </a:solidFill>
              </a:rPr>
              <a:t>author:Author</a:t>
            </a:r>
            <a:r>
              <a:rPr lang="en-US" sz="1400" dirty="0">
                <a:solidFill>
                  <a:srgbClr val="FF0000"/>
                </a:solidFill>
              </a:rPr>
              <a:t>) : </a:t>
            </a:r>
            <a:r>
              <a:rPr lang="en-US" sz="1400" b="1" dirty="0">
                <a:solidFill>
                  <a:srgbClr val="FF0000"/>
                </a:solidFill>
              </a:rPr>
              <a:t>Book[]</a:t>
            </a:r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 flipV="1">
            <a:off x="3253023" y="2139822"/>
            <a:ext cx="1718273" cy="2219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24025" y="21724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10514" y="1790688"/>
            <a:ext cx="713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 books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999619" y="1101271"/>
            <a:ext cx="2545612" cy="36879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597427" y="1223747"/>
            <a:ext cx="1026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Book</a:t>
            </a: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5050433" y="1862824"/>
            <a:ext cx="249520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95175" y="1854235"/>
            <a:ext cx="1085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 title: </a:t>
            </a:r>
            <a:r>
              <a:rPr lang="en-US" sz="1400" b="1" dirty="0"/>
              <a:t>string</a:t>
            </a:r>
          </a:p>
        </p:txBody>
      </p:sp>
      <p:cxnSp>
        <p:nvCxnSpPr>
          <p:cNvPr id="19" name="Straight Connector 18"/>
          <p:cNvCxnSpPr>
            <a:cxnSpLocks/>
          </p:cNvCxnSpPr>
          <p:nvPr/>
        </p:nvCxnSpPr>
        <p:spPr>
          <a:xfrm flipV="1">
            <a:off x="5004725" y="2506669"/>
            <a:ext cx="2495209" cy="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995175" y="2637014"/>
            <a:ext cx="24100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</a:t>
            </a:r>
            <a:r>
              <a:rPr lang="en-US" sz="1400" dirty="0" err="1"/>
              <a:t>addAuthor</a:t>
            </a:r>
            <a:r>
              <a:rPr lang="en-US" sz="1400" dirty="0"/>
              <a:t>(author: Author) :</a:t>
            </a:r>
            <a:endParaRPr lang="en-US" sz="1400" b="1" dirty="0"/>
          </a:p>
        </p:txBody>
      </p:sp>
      <p:cxnSp>
        <p:nvCxnSpPr>
          <p:cNvPr id="21" name="Straight Connector 20"/>
          <p:cNvCxnSpPr>
            <a:cxnSpLocks/>
          </p:cNvCxnSpPr>
          <p:nvPr/>
        </p:nvCxnSpPr>
        <p:spPr>
          <a:xfrm>
            <a:off x="7545642" y="2088037"/>
            <a:ext cx="173077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933837" y="20984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431457" y="1749633"/>
            <a:ext cx="840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 authors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309842" y="1121892"/>
            <a:ext cx="2138289" cy="23702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716767" y="1149772"/>
            <a:ext cx="1351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Author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9360245" y="1788849"/>
            <a:ext cx="2064696" cy="156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304987" y="1780260"/>
            <a:ext cx="1203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 name: </a:t>
            </a:r>
            <a:r>
              <a:rPr lang="en-US" sz="1400" b="1" dirty="0"/>
              <a:t>string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9314537" y="2429487"/>
            <a:ext cx="2135143" cy="320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971296" y="2123918"/>
            <a:ext cx="11086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 year: </a:t>
            </a:r>
            <a:r>
              <a:rPr lang="en-US" sz="1400" b="1" dirty="0"/>
              <a:t>string</a:t>
            </a:r>
          </a:p>
        </p:txBody>
      </p:sp>
      <p:cxnSp>
        <p:nvCxnSpPr>
          <p:cNvPr id="31" name="Straight Connector 30"/>
          <p:cNvCxnSpPr>
            <a:cxnSpLocks/>
          </p:cNvCxnSpPr>
          <p:nvPr/>
        </p:nvCxnSpPr>
        <p:spPr>
          <a:xfrm>
            <a:off x="7621565" y="3379183"/>
            <a:ext cx="1654848" cy="141943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679600" y="480280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379805" y="4288353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 publisher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309842" y="3832472"/>
            <a:ext cx="2138289" cy="23702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9508395" y="3860352"/>
            <a:ext cx="17411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Publisher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9360245" y="4499429"/>
            <a:ext cx="2064696" cy="156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304987" y="4490840"/>
            <a:ext cx="1203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 name: </a:t>
            </a:r>
            <a:r>
              <a:rPr lang="en-US" sz="1400" b="1" dirty="0"/>
              <a:t>string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9314537" y="5140067"/>
            <a:ext cx="2135143" cy="320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293076" y="4761780"/>
            <a:ext cx="1356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 address: </a:t>
            </a:r>
            <a:r>
              <a:rPr lang="en-US" sz="1400" b="1" dirty="0"/>
              <a:t>string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63305" y="3355592"/>
            <a:ext cx="2908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+ </a:t>
            </a:r>
            <a:r>
              <a:rPr lang="en-US" sz="1400" dirty="0" err="1">
                <a:solidFill>
                  <a:srgbClr val="FF0000"/>
                </a:solidFill>
              </a:rPr>
              <a:t>getBooks</a:t>
            </a:r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>
                <a:solidFill>
                  <a:srgbClr val="FF0000"/>
                </a:solidFill>
              </a:rPr>
              <a:t>apublishPulblish</a:t>
            </a:r>
            <a:r>
              <a:rPr lang="en-US" sz="1400" dirty="0">
                <a:solidFill>
                  <a:srgbClr val="FF0000"/>
                </a:solidFill>
              </a:rPr>
              <a:t>) : </a:t>
            </a:r>
            <a:r>
              <a:rPr lang="en-US" sz="1400" b="1" dirty="0">
                <a:solidFill>
                  <a:srgbClr val="FF0000"/>
                </a:solidFill>
              </a:rPr>
              <a:t>Book[]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51465" y="2631721"/>
            <a:ext cx="168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</a:t>
            </a:r>
            <a:r>
              <a:rPr lang="en-US" sz="1400" dirty="0" err="1"/>
              <a:t>addBook</a:t>
            </a:r>
            <a:r>
              <a:rPr lang="en-US" sz="1400" dirty="0"/>
              <a:t>(</a:t>
            </a:r>
            <a:r>
              <a:rPr lang="en-US" sz="1400" dirty="0" err="1"/>
              <a:t>abook</a:t>
            </a:r>
            <a:r>
              <a:rPr lang="en-US" sz="1400" dirty="0"/>
              <a:t>) : </a:t>
            </a:r>
            <a:r>
              <a:rPr lang="en-US" sz="1400" b="1" dirty="0"/>
              <a:t>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985063" y="3018091"/>
            <a:ext cx="2099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</a:t>
            </a:r>
            <a:r>
              <a:rPr lang="en-US" sz="1400" dirty="0" err="1"/>
              <a:t>setPublisher</a:t>
            </a:r>
            <a:r>
              <a:rPr lang="en-US" sz="1400" dirty="0"/>
              <a:t>(publisher) </a:t>
            </a:r>
            <a:endParaRPr lang="en-US" sz="14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4A95B2-37F8-4437-99B9-A541BC88D534}"/>
              </a:ext>
            </a:extLst>
          </p:cNvPr>
          <p:cNvSpPr txBox="1"/>
          <p:nvPr/>
        </p:nvSpPr>
        <p:spPr>
          <a:xfrm>
            <a:off x="391824" y="1887163"/>
            <a:ext cx="1203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 name: </a:t>
            </a:r>
            <a:r>
              <a:rPr lang="en-US" sz="1400" b="1" dirty="0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2361141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78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Sovanda</cp:lastModifiedBy>
  <cp:revision>6</cp:revision>
  <dcterms:created xsi:type="dcterms:W3CDTF">2021-09-22T19:24:23Z</dcterms:created>
  <dcterms:modified xsi:type="dcterms:W3CDTF">2021-10-21T07:29:28Z</dcterms:modified>
</cp:coreProperties>
</file>